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8" r:id="rId6"/>
    <p:sldId id="257" r:id="rId7"/>
    <p:sldId id="259" r:id="rId8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3E4B0FD-37B7-4DB4-8ADC-24237C75B3F1}" v="5" dt="2026-03-20T11:05:01.31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4" autoAdjust="0"/>
    <p:restoredTop sz="94660"/>
  </p:normalViewPr>
  <p:slideViewPr>
    <p:cSldViewPr snapToGrid="0">
      <p:cViewPr varScale="1">
        <p:scale>
          <a:sx n="61" d="100"/>
          <a:sy n="61" d="100"/>
        </p:scale>
        <p:origin x="58" y="37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nsli Styrkelyft" userId="636c38e4-215d-4517-a9b4-98a7ad0f3c10" providerId="ADAL" clId="{2AD3B9B3-59B1-47F6-B455-DC57473344E4}"/>
    <pc:docChg chg="custSel modSld">
      <pc:chgData name="Kansli Styrkelyft" userId="636c38e4-215d-4517-a9b4-98a7ad0f3c10" providerId="ADAL" clId="{2AD3B9B3-59B1-47F6-B455-DC57473344E4}" dt="2026-03-20T11:06:01.320" v="14" actId="1076"/>
      <pc:docMkLst>
        <pc:docMk/>
      </pc:docMkLst>
      <pc:sldChg chg="addSp delSp modSp mod">
        <pc:chgData name="Kansli Styrkelyft" userId="636c38e4-215d-4517-a9b4-98a7ad0f3c10" providerId="ADAL" clId="{2AD3B9B3-59B1-47F6-B455-DC57473344E4}" dt="2026-03-20T11:04:27.393" v="6" actId="1076"/>
        <pc:sldMkLst>
          <pc:docMk/>
          <pc:sldMk cId="889377529" sldId="256"/>
        </pc:sldMkLst>
        <pc:picChg chg="add del mod">
          <ac:chgData name="Kansli Styrkelyft" userId="636c38e4-215d-4517-a9b4-98a7ad0f3c10" providerId="ADAL" clId="{2AD3B9B3-59B1-47F6-B455-DC57473344E4}" dt="2026-03-20T11:03:50.790" v="3" actId="21"/>
          <ac:picMkLst>
            <pc:docMk/>
            <pc:sldMk cId="889377529" sldId="256"/>
            <ac:picMk id="16" creationId="{E4F62B46-3B00-0EDE-67B8-B8F4F6BD7E0D}"/>
          </ac:picMkLst>
        </pc:picChg>
        <pc:picChg chg="add mod">
          <ac:chgData name="Kansli Styrkelyft" userId="636c38e4-215d-4517-a9b4-98a7ad0f3c10" providerId="ADAL" clId="{2AD3B9B3-59B1-47F6-B455-DC57473344E4}" dt="2026-03-20T11:04:27.393" v="6" actId="1076"/>
          <ac:picMkLst>
            <pc:docMk/>
            <pc:sldMk cId="889377529" sldId="256"/>
            <ac:picMk id="28" creationId="{02F4E450-8E26-4B3B-693B-9DC1BAC1FCFB}"/>
          </ac:picMkLst>
        </pc:picChg>
      </pc:sldChg>
      <pc:sldChg chg="addSp modSp mod">
        <pc:chgData name="Kansli Styrkelyft" userId="636c38e4-215d-4517-a9b4-98a7ad0f3c10" providerId="ADAL" clId="{2AD3B9B3-59B1-47F6-B455-DC57473344E4}" dt="2026-03-20T11:04:56.311" v="11" actId="1076"/>
        <pc:sldMkLst>
          <pc:docMk/>
          <pc:sldMk cId="1926510526" sldId="257"/>
        </pc:sldMkLst>
        <pc:picChg chg="add mod">
          <ac:chgData name="Kansli Styrkelyft" userId="636c38e4-215d-4517-a9b4-98a7ad0f3c10" providerId="ADAL" clId="{2AD3B9B3-59B1-47F6-B455-DC57473344E4}" dt="2026-03-20T11:04:56.311" v="11" actId="1076"/>
          <ac:picMkLst>
            <pc:docMk/>
            <pc:sldMk cId="1926510526" sldId="257"/>
            <ac:picMk id="3" creationId="{84533C6A-B532-7EBC-BA86-790231B10366}"/>
          </ac:picMkLst>
        </pc:picChg>
      </pc:sldChg>
      <pc:sldChg chg="addSp modSp mod">
        <pc:chgData name="Kansli Styrkelyft" userId="636c38e4-215d-4517-a9b4-98a7ad0f3c10" providerId="ADAL" clId="{2AD3B9B3-59B1-47F6-B455-DC57473344E4}" dt="2026-03-20T11:04:43.327" v="9" actId="1076"/>
        <pc:sldMkLst>
          <pc:docMk/>
          <pc:sldMk cId="776648068" sldId="258"/>
        </pc:sldMkLst>
        <pc:picChg chg="add mod">
          <ac:chgData name="Kansli Styrkelyft" userId="636c38e4-215d-4517-a9b4-98a7ad0f3c10" providerId="ADAL" clId="{2AD3B9B3-59B1-47F6-B455-DC57473344E4}" dt="2026-03-20T11:04:43.327" v="9" actId="1076"/>
          <ac:picMkLst>
            <pc:docMk/>
            <pc:sldMk cId="776648068" sldId="258"/>
            <ac:picMk id="3" creationId="{E4F62B46-3B00-0EDE-67B8-B8F4F6BD7E0D}"/>
          </ac:picMkLst>
        </pc:picChg>
      </pc:sldChg>
      <pc:sldChg chg="addSp modSp mod">
        <pc:chgData name="Kansli Styrkelyft" userId="636c38e4-215d-4517-a9b4-98a7ad0f3c10" providerId="ADAL" clId="{2AD3B9B3-59B1-47F6-B455-DC57473344E4}" dt="2026-03-20T11:06:01.320" v="14" actId="1076"/>
        <pc:sldMkLst>
          <pc:docMk/>
          <pc:sldMk cId="179405144" sldId="259"/>
        </pc:sldMkLst>
        <pc:picChg chg="add mod">
          <ac:chgData name="Kansli Styrkelyft" userId="636c38e4-215d-4517-a9b4-98a7ad0f3c10" providerId="ADAL" clId="{2AD3B9B3-59B1-47F6-B455-DC57473344E4}" dt="2026-03-20T11:06:01.320" v="14" actId="1076"/>
          <ac:picMkLst>
            <pc:docMk/>
            <pc:sldMk cId="179405144" sldId="259"/>
            <ac:picMk id="3" creationId="{2B75972D-1370-2896-3465-85D4A00F1C61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A8F83D3-4837-3121-EFCA-97AE0B1115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AE81BD5-42EA-5910-F08F-50F282C7DF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1A3130D-FAF3-5B4E-FB6B-89EE44309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4BAC5-217B-405B-9BCF-256E962C6460}" type="datetimeFigureOut">
              <a:rPr lang="sv-SE" smtClean="0"/>
              <a:t>2026-03-20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D9B6899-8A78-3496-748C-61AD761D4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B9E10B2-0C10-2827-7A28-033CAF66B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EE3A9-31D5-462A-85A6-702B700DCF4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89757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AEA628A-99A4-A8CA-1D6C-80B8F0BBC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90C01684-45A4-0AFF-DC05-DF7646CE77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310B9B8-7D2E-44BA-98CB-3642C8816D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4BAC5-217B-405B-9BCF-256E962C6460}" type="datetimeFigureOut">
              <a:rPr lang="sv-SE" smtClean="0"/>
              <a:t>2026-03-20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F5656B3-626B-CCB8-07AE-6B11EFE75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A7DCBB2-C6F9-F92E-D300-6D6D58060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EE3A9-31D5-462A-85A6-702B700DCF4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97158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F6556C53-C21B-CA65-0A44-CB4AEE0201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30D99EEB-B65E-B44C-8275-60B6E26AD3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988A850-99A1-1B80-F452-6F14075E20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4BAC5-217B-405B-9BCF-256E962C6460}" type="datetimeFigureOut">
              <a:rPr lang="sv-SE" smtClean="0"/>
              <a:t>2026-03-20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66A48B8-94C3-C343-2020-AAD28E9C5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1D46C72-56A1-1D23-EDB4-6E05D74BF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EE3A9-31D5-462A-85A6-702B700DCF4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56243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58E794A-13EF-657F-6439-78DD9A6E10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7403D53-48BB-A0C2-9A1B-69819496A3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E6356AC-A4C5-E12C-EF3E-00CDB4F097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4BAC5-217B-405B-9BCF-256E962C6460}" type="datetimeFigureOut">
              <a:rPr lang="sv-SE" smtClean="0"/>
              <a:t>2026-03-20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6C36D2A-A0DD-8BA7-04EA-D31796E996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040FF0D-CE0D-40EB-1156-50B7E07C8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EE3A9-31D5-462A-85A6-702B700DCF4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23828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0E90C2E-C28D-798A-E87F-4A56907207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DA82D9B-8767-8D92-4E1B-98CFF3EF22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B505DD7-5EB6-2609-CBEC-EF85F8B1CC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4BAC5-217B-405B-9BCF-256E962C6460}" type="datetimeFigureOut">
              <a:rPr lang="sv-SE" smtClean="0"/>
              <a:t>2026-03-20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FA17E16-08E1-64DA-C664-3E2711780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DE3EAA2-740D-8669-3285-EC17A6397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EE3A9-31D5-462A-85A6-702B700DCF4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90432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20E9982-874E-18BA-A9C2-C2AA74A687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E14A0BF-D3C2-25C3-39DA-2D566EA5FA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76D06C5-E2A6-BA25-7806-6E1491AD9C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F034EE9-48EB-2E09-307D-60CA02CC3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4BAC5-217B-405B-9BCF-256E962C6460}" type="datetimeFigureOut">
              <a:rPr lang="sv-SE" smtClean="0"/>
              <a:t>2026-03-20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4CB4A398-7A41-A1EA-858D-CC4F6DCDA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21CC03B-9B2F-D40C-DC71-1F278BF69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EE3A9-31D5-462A-85A6-702B700DCF4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2617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089DEC7-914B-D43F-DD62-8FDC631B4E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9E64AC9-C823-ADC1-B112-91CA3A3BA1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BC6C0691-A848-1F69-0719-E9F762DA55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FFF3F9E6-77A8-D0F4-504E-D1F508AA9A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20104CF9-2336-BF01-04EF-56349F2DE2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8D42A6F2-047C-1B80-6966-EEF806147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4BAC5-217B-405B-9BCF-256E962C6460}" type="datetimeFigureOut">
              <a:rPr lang="sv-SE" smtClean="0"/>
              <a:t>2026-03-20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12E8D548-5A6F-962D-17B9-0B0472E5BB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8835A33B-F835-74A2-9A65-D2F4EC673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EE3A9-31D5-462A-85A6-702B700DCF4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65081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EB18E4D-5F0D-D0AB-140C-70F3A8351D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8678C3BA-8B40-6C3A-DE21-BB8F603B2B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4BAC5-217B-405B-9BCF-256E962C6460}" type="datetimeFigureOut">
              <a:rPr lang="sv-SE" smtClean="0"/>
              <a:t>2026-03-20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F61B803E-A379-BA51-BD4F-3F26350FF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A35325FE-6791-5404-C5FD-571F3074A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EE3A9-31D5-462A-85A6-702B700DCF4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13581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00BD546C-4896-80E1-780A-D0BDD2F94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4BAC5-217B-405B-9BCF-256E962C6460}" type="datetimeFigureOut">
              <a:rPr lang="sv-SE" smtClean="0"/>
              <a:t>2026-03-20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6FC498A6-8691-84C9-2A30-826E28F75F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9294E8BC-F7F6-A7D9-CB3E-C88228504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EE3A9-31D5-462A-85A6-702B700DCF4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53939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34A9D4F-572E-2A3A-EF6E-98740175B6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998BF23-4720-A13C-EA06-74A7F96817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6194039-4AF8-74B5-AB3C-7222E632FB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717356E8-2E7B-A10F-7241-D1D77B0D95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4BAC5-217B-405B-9BCF-256E962C6460}" type="datetimeFigureOut">
              <a:rPr lang="sv-SE" smtClean="0"/>
              <a:t>2026-03-20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F3155FD-60BC-1D7B-E89D-75CD4DA86E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00FF5E7-C2E2-E5EF-C6B2-A153D25BA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EE3A9-31D5-462A-85A6-702B700DCF4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69779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5BFFA26-83A0-6743-33DC-8765AD5B0B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050818AF-0851-C072-349F-8143625603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E407D67-8120-AF6A-A9A0-4A3A61E374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841973B1-5087-7E2B-71C6-A136B4039C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4BAC5-217B-405B-9BCF-256E962C6460}" type="datetimeFigureOut">
              <a:rPr lang="sv-SE" smtClean="0"/>
              <a:t>2026-03-20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6D96A065-3F43-B32F-2CBC-7067129D1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E0CEDD54-43DB-2F5E-E6D0-D9D6CFAA52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EE3A9-31D5-462A-85A6-702B700DCF4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31496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85998464-F37A-1FA0-05BA-6F955E1C0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D522B753-F416-A87F-BDEA-70AD81AFAD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74B4B52-3358-D2AA-446E-DC5E169191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E34BAC5-217B-405B-9BCF-256E962C6460}" type="datetimeFigureOut">
              <a:rPr lang="sv-SE" smtClean="0"/>
              <a:t>2026-03-20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B4CD756-1DF4-6DB9-FBEA-8350DC645D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6F7E336-1BFB-2AA8-22DB-EBE88B50A0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3CEE3A9-31D5-462A-85A6-702B700DCF4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52455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38655D81-8D92-2EA5-3882-254B85C67933}"/>
              </a:ext>
            </a:extLst>
          </p:cNvPr>
          <p:cNvSpPr/>
          <p:nvPr/>
        </p:nvSpPr>
        <p:spPr>
          <a:xfrm>
            <a:off x="5565510" y="2736529"/>
            <a:ext cx="1580417" cy="1253431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Plattform</a:t>
            </a: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03439693-E079-DD6E-3954-8053D701F22E}"/>
              </a:ext>
            </a:extLst>
          </p:cNvPr>
          <p:cNvSpPr/>
          <p:nvPr/>
        </p:nvSpPr>
        <p:spPr>
          <a:xfrm>
            <a:off x="3305882" y="2592570"/>
            <a:ext cx="431800" cy="1973717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sv-SE" dirty="0"/>
              <a:t>Sekretariat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E5DC8E39-C3C3-D73B-ADB9-96B402E1D8FB}"/>
              </a:ext>
            </a:extLst>
          </p:cNvPr>
          <p:cNvSpPr/>
          <p:nvPr/>
        </p:nvSpPr>
        <p:spPr>
          <a:xfrm>
            <a:off x="2924175" y="1497666"/>
            <a:ext cx="5200650" cy="34925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Svart backdrop</a:t>
            </a:r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33AC456A-D282-F776-F35C-15C31F99537D}"/>
              </a:ext>
            </a:extLst>
          </p:cNvPr>
          <p:cNvSpPr/>
          <p:nvPr/>
        </p:nvSpPr>
        <p:spPr>
          <a:xfrm>
            <a:off x="5397623" y="1891285"/>
            <a:ext cx="1979721" cy="34925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Backdrop SSF</a:t>
            </a:r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8A83D910-269D-F0B5-8473-55DD6D73803C}"/>
              </a:ext>
            </a:extLst>
          </p:cNvPr>
          <p:cNvSpPr/>
          <p:nvPr/>
        </p:nvSpPr>
        <p:spPr>
          <a:xfrm rot="955203">
            <a:off x="8746933" y="2612388"/>
            <a:ext cx="1724472" cy="34925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dirty="0"/>
              <a:t>Projektorduk</a:t>
            </a:r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D18C0AB9-2F3E-4314-DDB3-350B6735B2E4}"/>
              </a:ext>
            </a:extLst>
          </p:cNvPr>
          <p:cNvSpPr/>
          <p:nvPr/>
        </p:nvSpPr>
        <p:spPr>
          <a:xfrm>
            <a:off x="8908933" y="1497666"/>
            <a:ext cx="1752656" cy="34925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Backdrop</a:t>
            </a:r>
          </a:p>
        </p:txBody>
      </p:sp>
      <p:sp>
        <p:nvSpPr>
          <p:cNvPr id="14" name="textruta 13">
            <a:extLst>
              <a:ext uri="{FF2B5EF4-FFF2-40B4-BE49-F238E27FC236}">
                <a16:creationId xmlns:a16="http://schemas.microsoft.com/office/drawing/2014/main" id="{BD7BF749-8E84-E2A1-5966-26DBBF9B04E7}"/>
              </a:ext>
            </a:extLst>
          </p:cNvPr>
          <p:cNvSpPr txBox="1"/>
          <p:nvPr/>
        </p:nvSpPr>
        <p:spPr>
          <a:xfrm>
            <a:off x="5124985" y="739470"/>
            <a:ext cx="22411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400" b="1" i="1" dirty="0"/>
              <a:t>Väntyta lyftare &amp; coacher</a:t>
            </a:r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A451E978-98C6-2E1A-7E7A-A2AAF1D36CED}"/>
              </a:ext>
            </a:extLst>
          </p:cNvPr>
          <p:cNvSpPr/>
          <p:nvPr/>
        </p:nvSpPr>
        <p:spPr>
          <a:xfrm rot="1627304">
            <a:off x="4315972" y="4586813"/>
            <a:ext cx="1006694" cy="34925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Jury</a:t>
            </a:r>
          </a:p>
        </p:txBody>
      </p:sp>
      <p:sp>
        <p:nvSpPr>
          <p:cNvPr id="18" name="textruta 17">
            <a:extLst>
              <a:ext uri="{FF2B5EF4-FFF2-40B4-BE49-F238E27FC236}">
                <a16:creationId xmlns:a16="http://schemas.microsoft.com/office/drawing/2014/main" id="{168A1FC2-CB6F-2FEE-9098-FC3E14FAF103}"/>
              </a:ext>
            </a:extLst>
          </p:cNvPr>
          <p:cNvSpPr txBox="1"/>
          <p:nvPr/>
        </p:nvSpPr>
        <p:spPr>
          <a:xfrm>
            <a:off x="5964660" y="6028668"/>
            <a:ext cx="8435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b="1" dirty="0"/>
              <a:t>Publik</a:t>
            </a:r>
          </a:p>
        </p:txBody>
      </p:sp>
      <p:sp>
        <p:nvSpPr>
          <p:cNvPr id="19" name="Rektangel 18">
            <a:extLst>
              <a:ext uri="{FF2B5EF4-FFF2-40B4-BE49-F238E27FC236}">
                <a16:creationId xmlns:a16="http://schemas.microsoft.com/office/drawing/2014/main" id="{CC0B3B64-CCF9-EC0C-1ED5-79749C4B0FA2}"/>
              </a:ext>
            </a:extLst>
          </p:cNvPr>
          <p:cNvSpPr/>
          <p:nvPr/>
        </p:nvSpPr>
        <p:spPr>
          <a:xfrm>
            <a:off x="5960246" y="4626182"/>
            <a:ext cx="632316" cy="3240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000" dirty="0"/>
              <a:t>Huvud-domare</a:t>
            </a:r>
          </a:p>
        </p:txBody>
      </p:sp>
      <p:sp>
        <p:nvSpPr>
          <p:cNvPr id="20" name="Rektangel 19">
            <a:extLst>
              <a:ext uri="{FF2B5EF4-FFF2-40B4-BE49-F238E27FC236}">
                <a16:creationId xmlns:a16="http://schemas.microsoft.com/office/drawing/2014/main" id="{14C571B6-53A4-D540-363B-0EE229E87DA1}"/>
              </a:ext>
            </a:extLst>
          </p:cNvPr>
          <p:cNvSpPr/>
          <p:nvPr/>
        </p:nvSpPr>
        <p:spPr>
          <a:xfrm>
            <a:off x="4467584" y="2743250"/>
            <a:ext cx="632316" cy="3240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000" dirty="0"/>
              <a:t>Sido-domare</a:t>
            </a:r>
          </a:p>
        </p:txBody>
      </p:sp>
      <p:sp>
        <p:nvSpPr>
          <p:cNvPr id="21" name="Rektangel 20">
            <a:extLst>
              <a:ext uri="{FF2B5EF4-FFF2-40B4-BE49-F238E27FC236}">
                <a16:creationId xmlns:a16="http://schemas.microsoft.com/office/drawing/2014/main" id="{554B096A-590A-142C-D465-7FEF027E6BAF}"/>
              </a:ext>
            </a:extLst>
          </p:cNvPr>
          <p:cNvSpPr/>
          <p:nvPr/>
        </p:nvSpPr>
        <p:spPr>
          <a:xfrm rot="5400000">
            <a:off x="9329471" y="4375323"/>
            <a:ext cx="1327792" cy="3240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000" dirty="0"/>
              <a:t>Prisbord</a:t>
            </a:r>
          </a:p>
        </p:txBody>
      </p:sp>
      <p:sp>
        <p:nvSpPr>
          <p:cNvPr id="2" name="textruta 13">
            <a:extLst>
              <a:ext uri="{FF2B5EF4-FFF2-40B4-BE49-F238E27FC236}">
                <a16:creationId xmlns:a16="http://schemas.microsoft.com/office/drawing/2014/main" id="{7AFBE882-3752-75B3-BC30-C6CB1BCEBA96}"/>
              </a:ext>
            </a:extLst>
          </p:cNvPr>
          <p:cNvSpPr txBox="1"/>
          <p:nvPr/>
        </p:nvSpPr>
        <p:spPr>
          <a:xfrm>
            <a:off x="0" y="276387"/>
            <a:ext cx="1707327" cy="276999"/>
          </a:xfrm>
          <a:prstGeom prst="rect">
            <a:avLst/>
          </a:prstGeom>
          <a:solidFill>
            <a:srgbClr val="00206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sv-SE" sz="1200" b="1" dirty="0">
                <a:solidFill>
                  <a:schemeClr val="bg1"/>
                </a:solidFill>
              </a:rPr>
              <a:t>Exempel 1: </a:t>
            </a:r>
            <a:r>
              <a:rPr lang="sv-SE" sz="1200" dirty="0">
                <a:solidFill>
                  <a:schemeClr val="bg1"/>
                </a:solidFill>
              </a:rPr>
              <a:t>Arenaskiss</a:t>
            </a:r>
          </a:p>
        </p:txBody>
      </p:sp>
      <p:sp>
        <p:nvSpPr>
          <p:cNvPr id="3" name="Rektangel 11">
            <a:extLst>
              <a:ext uri="{FF2B5EF4-FFF2-40B4-BE49-F238E27FC236}">
                <a16:creationId xmlns:a16="http://schemas.microsoft.com/office/drawing/2014/main" id="{0652A8FD-05E1-B681-EEC5-415A0CC4F865}"/>
              </a:ext>
            </a:extLst>
          </p:cNvPr>
          <p:cNvSpPr/>
          <p:nvPr/>
        </p:nvSpPr>
        <p:spPr>
          <a:xfrm rot="955203">
            <a:off x="8014725" y="1369748"/>
            <a:ext cx="832112" cy="3492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sv-SE" sz="1200" i="1" dirty="0">
                <a:solidFill>
                  <a:schemeClr val="tx1"/>
                </a:solidFill>
              </a:rPr>
              <a:t>In/utgång lyftare</a:t>
            </a:r>
          </a:p>
        </p:txBody>
      </p:sp>
      <p:sp>
        <p:nvSpPr>
          <p:cNvPr id="6" name="Rektangel 11">
            <a:extLst>
              <a:ext uri="{FF2B5EF4-FFF2-40B4-BE49-F238E27FC236}">
                <a16:creationId xmlns:a16="http://schemas.microsoft.com/office/drawing/2014/main" id="{97919CA2-69E8-6315-B943-AC2BFD29E1F4}"/>
              </a:ext>
            </a:extLst>
          </p:cNvPr>
          <p:cNvSpPr/>
          <p:nvPr/>
        </p:nvSpPr>
        <p:spPr>
          <a:xfrm>
            <a:off x="7037780" y="3191448"/>
            <a:ext cx="685502" cy="3492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sv-SE" sz="1200" i="1" dirty="0">
                <a:solidFill>
                  <a:schemeClr val="tx1"/>
                </a:solidFill>
              </a:rPr>
              <a:t>Vikter</a:t>
            </a:r>
          </a:p>
        </p:txBody>
      </p:sp>
      <p:sp>
        <p:nvSpPr>
          <p:cNvPr id="7" name="Rektangel 11">
            <a:extLst>
              <a:ext uri="{FF2B5EF4-FFF2-40B4-BE49-F238E27FC236}">
                <a16:creationId xmlns:a16="http://schemas.microsoft.com/office/drawing/2014/main" id="{3F65A230-AE08-F176-2FA7-AE1A1894262E}"/>
              </a:ext>
            </a:extLst>
          </p:cNvPr>
          <p:cNvSpPr/>
          <p:nvPr/>
        </p:nvSpPr>
        <p:spPr>
          <a:xfrm>
            <a:off x="4755775" y="3191448"/>
            <a:ext cx="832112" cy="3492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sv-SE" sz="1200" i="1" dirty="0">
                <a:solidFill>
                  <a:schemeClr val="tx1"/>
                </a:solidFill>
              </a:rPr>
              <a:t>Vikter</a:t>
            </a:r>
          </a:p>
        </p:txBody>
      </p:sp>
      <p:sp>
        <p:nvSpPr>
          <p:cNvPr id="8" name="Rektangel 11">
            <a:extLst>
              <a:ext uri="{FF2B5EF4-FFF2-40B4-BE49-F238E27FC236}">
                <a16:creationId xmlns:a16="http://schemas.microsoft.com/office/drawing/2014/main" id="{DA46AB5C-C9FE-E2EF-21E5-99FB07903AD2}"/>
              </a:ext>
            </a:extLst>
          </p:cNvPr>
          <p:cNvSpPr/>
          <p:nvPr/>
        </p:nvSpPr>
        <p:spPr>
          <a:xfrm>
            <a:off x="4640495" y="2296051"/>
            <a:ext cx="832112" cy="3492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sv-SE" sz="1200" i="1" dirty="0">
                <a:solidFill>
                  <a:schemeClr val="tx1"/>
                </a:solidFill>
              </a:rPr>
              <a:t>Kamera streaming</a:t>
            </a:r>
          </a:p>
        </p:txBody>
      </p:sp>
      <p:sp>
        <p:nvSpPr>
          <p:cNvPr id="9" name="textruta 13">
            <a:extLst>
              <a:ext uri="{FF2B5EF4-FFF2-40B4-BE49-F238E27FC236}">
                <a16:creationId xmlns:a16="http://schemas.microsoft.com/office/drawing/2014/main" id="{00FC3019-9C90-F4BD-71B1-6F71DE1D462C}"/>
              </a:ext>
            </a:extLst>
          </p:cNvPr>
          <p:cNvSpPr txBox="1"/>
          <p:nvPr/>
        </p:nvSpPr>
        <p:spPr>
          <a:xfrm>
            <a:off x="0" y="526433"/>
            <a:ext cx="170732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000" i="1" dirty="0"/>
              <a:t>Bör detaljeras och skisser för uppvärmningsyta </a:t>
            </a:r>
            <a:r>
              <a:rPr lang="sv-SE" sz="1000" i="1" dirty="0" err="1"/>
              <a:t>et.c</a:t>
            </a:r>
            <a:r>
              <a:rPr lang="sv-SE" sz="1000" i="1" dirty="0"/>
              <a:t> bör adderas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B1806340-EF89-519A-BB35-6CBA19728994}"/>
              </a:ext>
            </a:extLst>
          </p:cNvPr>
          <p:cNvCxnSpPr/>
          <p:nvPr/>
        </p:nvCxnSpPr>
        <p:spPr>
          <a:xfrm>
            <a:off x="2672762" y="5787028"/>
            <a:ext cx="7560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Rektangel 11">
            <a:extLst>
              <a:ext uri="{FF2B5EF4-FFF2-40B4-BE49-F238E27FC236}">
                <a16:creationId xmlns:a16="http://schemas.microsoft.com/office/drawing/2014/main" id="{D6538DB6-9CBB-5E2B-2471-1472FC17414C}"/>
              </a:ext>
            </a:extLst>
          </p:cNvPr>
          <p:cNvSpPr/>
          <p:nvPr/>
        </p:nvSpPr>
        <p:spPr>
          <a:xfrm>
            <a:off x="4864591" y="5437778"/>
            <a:ext cx="2816748" cy="3492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sv-SE" sz="1200" i="1" dirty="0">
                <a:solidFill>
                  <a:schemeClr val="tx1"/>
                </a:solidFill>
              </a:rPr>
              <a:t>Avgränsning tävlingsområde / publik</a:t>
            </a:r>
          </a:p>
        </p:txBody>
      </p:sp>
      <p:sp>
        <p:nvSpPr>
          <p:cNvPr id="23" name="Rektangel 20">
            <a:extLst>
              <a:ext uri="{FF2B5EF4-FFF2-40B4-BE49-F238E27FC236}">
                <a16:creationId xmlns:a16="http://schemas.microsoft.com/office/drawing/2014/main" id="{C2A50252-CB82-0E54-4D62-CA0C51971AF8}"/>
              </a:ext>
            </a:extLst>
          </p:cNvPr>
          <p:cNvSpPr/>
          <p:nvPr/>
        </p:nvSpPr>
        <p:spPr>
          <a:xfrm>
            <a:off x="7608002" y="2196165"/>
            <a:ext cx="974514" cy="1537137"/>
          </a:xfrm>
          <a:prstGeom prst="rect">
            <a:avLst/>
          </a:prstGeom>
          <a:noFill/>
          <a:ln w="6350"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000" dirty="0">
                <a:solidFill>
                  <a:schemeClr val="tx1"/>
                </a:solidFill>
              </a:rPr>
              <a:t>Coachområde</a:t>
            </a:r>
          </a:p>
        </p:txBody>
      </p:sp>
      <p:sp>
        <p:nvSpPr>
          <p:cNvPr id="24" name="textruta 13">
            <a:extLst>
              <a:ext uri="{FF2B5EF4-FFF2-40B4-BE49-F238E27FC236}">
                <a16:creationId xmlns:a16="http://schemas.microsoft.com/office/drawing/2014/main" id="{2E964651-F84F-BC68-9DDE-666855B83AB2}"/>
              </a:ext>
            </a:extLst>
          </p:cNvPr>
          <p:cNvSpPr txBox="1"/>
          <p:nvPr/>
        </p:nvSpPr>
        <p:spPr>
          <a:xfrm>
            <a:off x="5346927" y="1236638"/>
            <a:ext cx="1412566" cy="246221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sv-SE" sz="1000" i="1" dirty="0"/>
              <a:t>Skärm coacher/lyftare</a:t>
            </a:r>
          </a:p>
        </p:txBody>
      </p:sp>
      <p:sp>
        <p:nvSpPr>
          <p:cNvPr id="25" name="Rektangel 11">
            <a:extLst>
              <a:ext uri="{FF2B5EF4-FFF2-40B4-BE49-F238E27FC236}">
                <a16:creationId xmlns:a16="http://schemas.microsoft.com/office/drawing/2014/main" id="{9147A023-3F44-4B25-D44D-70D9F5648216}"/>
              </a:ext>
            </a:extLst>
          </p:cNvPr>
          <p:cNvSpPr/>
          <p:nvPr/>
        </p:nvSpPr>
        <p:spPr>
          <a:xfrm>
            <a:off x="2423833" y="2065910"/>
            <a:ext cx="832112" cy="3492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sv-SE" sz="1200" i="1" dirty="0">
                <a:solidFill>
                  <a:schemeClr val="tx1"/>
                </a:solidFill>
              </a:rPr>
              <a:t>Coacher till sekretariat</a:t>
            </a:r>
          </a:p>
        </p:txBody>
      </p:sp>
      <p:sp>
        <p:nvSpPr>
          <p:cNvPr id="26" name="Rektangel 11">
            <a:extLst>
              <a:ext uri="{FF2B5EF4-FFF2-40B4-BE49-F238E27FC236}">
                <a16:creationId xmlns:a16="http://schemas.microsoft.com/office/drawing/2014/main" id="{FDB2CAC6-2B35-7573-D6F1-083287AAF897}"/>
              </a:ext>
            </a:extLst>
          </p:cNvPr>
          <p:cNvSpPr/>
          <p:nvPr/>
        </p:nvSpPr>
        <p:spPr>
          <a:xfrm>
            <a:off x="6523974" y="4770456"/>
            <a:ext cx="832112" cy="3492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sv-SE" sz="1200" i="1" dirty="0">
                <a:solidFill>
                  <a:schemeClr val="tx1"/>
                </a:solidFill>
              </a:rPr>
              <a:t>Kamera streaming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E2204D19-61E2-DD88-15A6-3376617FA5D0}"/>
              </a:ext>
            </a:extLst>
          </p:cNvPr>
          <p:cNvCxnSpPr>
            <a:cxnSpLocks/>
          </p:cNvCxnSpPr>
          <p:nvPr/>
        </p:nvCxnSpPr>
        <p:spPr>
          <a:xfrm flipH="1">
            <a:off x="10213295" y="3363244"/>
            <a:ext cx="19467" cy="242378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86B21044-E3FD-D12D-734F-505D16DB31C7}"/>
              </a:ext>
            </a:extLst>
          </p:cNvPr>
          <p:cNvCxnSpPr>
            <a:cxnSpLocks/>
          </p:cNvCxnSpPr>
          <p:nvPr/>
        </p:nvCxnSpPr>
        <p:spPr>
          <a:xfrm flipH="1">
            <a:off x="2707625" y="3363244"/>
            <a:ext cx="19467" cy="242378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Rektangel 11">
            <a:extLst>
              <a:ext uri="{FF2B5EF4-FFF2-40B4-BE49-F238E27FC236}">
                <a16:creationId xmlns:a16="http://schemas.microsoft.com/office/drawing/2014/main" id="{BDB951F7-1443-9EA0-6B49-2EC2A682E1AA}"/>
              </a:ext>
            </a:extLst>
          </p:cNvPr>
          <p:cNvSpPr/>
          <p:nvPr/>
        </p:nvSpPr>
        <p:spPr>
          <a:xfrm>
            <a:off x="8314553" y="1828623"/>
            <a:ext cx="832112" cy="3492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sv-SE" sz="1100" i="1" dirty="0">
                <a:solidFill>
                  <a:schemeClr val="tx1"/>
                </a:solidFill>
              </a:rPr>
              <a:t>Kamera streaming</a:t>
            </a:r>
          </a:p>
        </p:txBody>
      </p:sp>
      <p:sp>
        <p:nvSpPr>
          <p:cNvPr id="32" name="Rektangel 20">
            <a:extLst>
              <a:ext uri="{FF2B5EF4-FFF2-40B4-BE49-F238E27FC236}">
                <a16:creationId xmlns:a16="http://schemas.microsoft.com/office/drawing/2014/main" id="{C168A022-D486-5386-C233-9FAED2754634}"/>
              </a:ext>
            </a:extLst>
          </p:cNvPr>
          <p:cNvSpPr/>
          <p:nvPr/>
        </p:nvSpPr>
        <p:spPr>
          <a:xfrm rot="1951587">
            <a:off x="4983981" y="3994368"/>
            <a:ext cx="927995" cy="184664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000" dirty="0">
                <a:solidFill>
                  <a:schemeClr val="tx1"/>
                </a:solidFill>
              </a:rPr>
              <a:t>Klovarskärm</a:t>
            </a:r>
          </a:p>
        </p:txBody>
      </p:sp>
      <p:sp>
        <p:nvSpPr>
          <p:cNvPr id="33" name="Rektangel 20">
            <a:extLst>
              <a:ext uri="{FF2B5EF4-FFF2-40B4-BE49-F238E27FC236}">
                <a16:creationId xmlns:a16="http://schemas.microsoft.com/office/drawing/2014/main" id="{C944FFD6-795D-58BE-5350-5AB7AC9EC21C}"/>
              </a:ext>
            </a:extLst>
          </p:cNvPr>
          <p:cNvSpPr/>
          <p:nvPr/>
        </p:nvSpPr>
        <p:spPr>
          <a:xfrm>
            <a:off x="3718021" y="1891278"/>
            <a:ext cx="1161872" cy="404769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000" dirty="0">
                <a:solidFill>
                  <a:schemeClr val="tx1"/>
                </a:solidFill>
              </a:rPr>
              <a:t>Skärm domarsignaler</a:t>
            </a:r>
          </a:p>
        </p:txBody>
      </p:sp>
      <p:pic>
        <p:nvPicPr>
          <p:cNvPr id="35" name="Graphic 34" descr="Line arrow: Slight curve outline">
            <a:extLst>
              <a:ext uri="{FF2B5EF4-FFF2-40B4-BE49-F238E27FC236}">
                <a16:creationId xmlns:a16="http://schemas.microsoft.com/office/drawing/2014/main" id="{70DDD36E-4A85-538D-81E8-47C060DE81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4757521">
            <a:off x="2344794" y="1550215"/>
            <a:ext cx="374654" cy="374654"/>
          </a:xfrm>
          <a:prstGeom prst="rect">
            <a:avLst/>
          </a:prstGeom>
        </p:spPr>
      </p:pic>
      <p:pic>
        <p:nvPicPr>
          <p:cNvPr id="36" name="Graphic 35" descr="Line arrow: Slight curve outline">
            <a:extLst>
              <a:ext uri="{FF2B5EF4-FFF2-40B4-BE49-F238E27FC236}">
                <a16:creationId xmlns:a16="http://schemas.microsoft.com/office/drawing/2014/main" id="{516305B1-0577-235A-17AF-7E8181B804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3376026">
            <a:off x="2700654" y="2457974"/>
            <a:ext cx="374654" cy="374654"/>
          </a:xfrm>
          <a:prstGeom prst="rect">
            <a:avLst/>
          </a:prstGeom>
        </p:spPr>
      </p:pic>
      <p:sp>
        <p:nvSpPr>
          <p:cNvPr id="37" name="Rektangel 19">
            <a:extLst>
              <a:ext uri="{FF2B5EF4-FFF2-40B4-BE49-F238E27FC236}">
                <a16:creationId xmlns:a16="http://schemas.microsoft.com/office/drawing/2014/main" id="{68F427C2-0D3F-D91B-432F-58A6AE172E52}"/>
              </a:ext>
            </a:extLst>
          </p:cNvPr>
          <p:cNvSpPr/>
          <p:nvPr/>
        </p:nvSpPr>
        <p:spPr>
          <a:xfrm>
            <a:off x="7291844" y="3772501"/>
            <a:ext cx="632316" cy="3240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000" dirty="0"/>
              <a:t>Sido-domare</a:t>
            </a:r>
          </a:p>
        </p:txBody>
      </p:sp>
      <p:pic>
        <p:nvPicPr>
          <p:cNvPr id="38" name="Graphic 37" descr="Line arrow: Slight curve outline">
            <a:extLst>
              <a:ext uri="{FF2B5EF4-FFF2-40B4-BE49-F238E27FC236}">
                <a16:creationId xmlns:a16="http://schemas.microsoft.com/office/drawing/2014/main" id="{4694573D-7CFD-4EAE-3F71-E3D5352D23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8484643" flipH="1">
            <a:off x="8183763" y="1753412"/>
            <a:ext cx="399856" cy="499673"/>
          </a:xfrm>
          <a:prstGeom prst="rect">
            <a:avLst/>
          </a:prstGeom>
        </p:spPr>
      </p:pic>
      <p:pic>
        <p:nvPicPr>
          <p:cNvPr id="39" name="Graphic 38" descr="Line arrow: Slight curve outline">
            <a:extLst>
              <a:ext uri="{FF2B5EF4-FFF2-40B4-BE49-F238E27FC236}">
                <a16:creationId xmlns:a16="http://schemas.microsoft.com/office/drawing/2014/main" id="{7F23F7A7-792E-99EB-87B7-3D2F6AA1E0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8484643">
            <a:off x="7914329" y="1686084"/>
            <a:ext cx="496669" cy="499673"/>
          </a:xfrm>
          <a:prstGeom prst="rect">
            <a:avLst/>
          </a:prstGeom>
        </p:spPr>
      </p:pic>
      <p:pic>
        <p:nvPicPr>
          <p:cNvPr id="28" name="Image 1">
            <a:extLst>
              <a:ext uri="{FF2B5EF4-FFF2-40B4-BE49-F238E27FC236}">
                <a16:creationId xmlns:a16="http://schemas.microsoft.com/office/drawing/2014/main" id="{02F4E450-8E26-4B3B-693B-9DC1BAC1FCFB}"/>
              </a:ext>
            </a:extLst>
          </p:cNvPr>
          <p:cNvPicPr>
            <a:picLocks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0155367" y="303738"/>
            <a:ext cx="1511300" cy="781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93775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71924E2-9862-8400-4F16-0A2FDBF582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EEEFE55B-B248-A5A9-2CCD-6852D1825ED5}"/>
              </a:ext>
            </a:extLst>
          </p:cNvPr>
          <p:cNvSpPr/>
          <p:nvPr/>
        </p:nvSpPr>
        <p:spPr>
          <a:xfrm>
            <a:off x="5565509" y="2701017"/>
            <a:ext cx="1580417" cy="1253431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Plattform</a:t>
            </a: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7D0711C6-E0C4-65C9-9DFC-9FDC7D723C56}"/>
              </a:ext>
            </a:extLst>
          </p:cNvPr>
          <p:cNvSpPr/>
          <p:nvPr/>
        </p:nvSpPr>
        <p:spPr>
          <a:xfrm>
            <a:off x="2370031" y="2509611"/>
            <a:ext cx="431800" cy="1928873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sv-SE" dirty="0"/>
              <a:t>Sekretariat</a:t>
            </a:r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4196CE16-2A36-5029-7153-494A7B1395DA}"/>
              </a:ext>
            </a:extLst>
          </p:cNvPr>
          <p:cNvSpPr/>
          <p:nvPr/>
        </p:nvSpPr>
        <p:spPr>
          <a:xfrm>
            <a:off x="5493481" y="2045349"/>
            <a:ext cx="1724472" cy="34925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Backdrop SSF</a:t>
            </a:r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C28B25A9-686B-2EA2-A4DF-26ED47F0703F}"/>
              </a:ext>
            </a:extLst>
          </p:cNvPr>
          <p:cNvSpPr/>
          <p:nvPr/>
        </p:nvSpPr>
        <p:spPr>
          <a:xfrm rot="21088186">
            <a:off x="2940707" y="2177253"/>
            <a:ext cx="1724472" cy="34925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dirty="0"/>
              <a:t>Projektorduk</a:t>
            </a:r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5C3BBEAE-8788-8990-9D63-0B8BA10C20D4}"/>
              </a:ext>
            </a:extLst>
          </p:cNvPr>
          <p:cNvSpPr/>
          <p:nvPr/>
        </p:nvSpPr>
        <p:spPr>
          <a:xfrm>
            <a:off x="7000875" y="1219905"/>
            <a:ext cx="3790950" cy="34925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Backdrop</a:t>
            </a: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CCBE0662-B9A2-278C-B83A-991D2A51B252}"/>
              </a:ext>
            </a:extLst>
          </p:cNvPr>
          <p:cNvSpPr/>
          <p:nvPr/>
        </p:nvSpPr>
        <p:spPr>
          <a:xfrm>
            <a:off x="1276349" y="1207205"/>
            <a:ext cx="4599200" cy="34925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Backdrop</a:t>
            </a:r>
          </a:p>
        </p:txBody>
      </p:sp>
      <p:sp>
        <p:nvSpPr>
          <p:cNvPr id="19" name="Rektangel 18">
            <a:extLst>
              <a:ext uri="{FF2B5EF4-FFF2-40B4-BE49-F238E27FC236}">
                <a16:creationId xmlns:a16="http://schemas.microsoft.com/office/drawing/2014/main" id="{5BC513E5-65D4-4A18-C689-3BE73C955916}"/>
              </a:ext>
            </a:extLst>
          </p:cNvPr>
          <p:cNvSpPr/>
          <p:nvPr/>
        </p:nvSpPr>
        <p:spPr>
          <a:xfrm>
            <a:off x="5779842" y="4600828"/>
            <a:ext cx="632316" cy="549088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000" dirty="0"/>
              <a:t>Huvud-domare</a:t>
            </a:r>
          </a:p>
        </p:txBody>
      </p:sp>
      <p:sp>
        <p:nvSpPr>
          <p:cNvPr id="20" name="Rektangel 19">
            <a:extLst>
              <a:ext uri="{FF2B5EF4-FFF2-40B4-BE49-F238E27FC236}">
                <a16:creationId xmlns:a16="http://schemas.microsoft.com/office/drawing/2014/main" id="{871ACCAC-4D04-0DA2-8AE4-73ABBD4C249C}"/>
              </a:ext>
            </a:extLst>
          </p:cNvPr>
          <p:cNvSpPr/>
          <p:nvPr/>
        </p:nvSpPr>
        <p:spPr>
          <a:xfrm>
            <a:off x="4006407" y="4041639"/>
            <a:ext cx="632316" cy="34925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000" dirty="0"/>
              <a:t>Sido-domare</a:t>
            </a:r>
          </a:p>
        </p:txBody>
      </p:sp>
      <p:sp>
        <p:nvSpPr>
          <p:cNvPr id="21" name="Rektangel 20">
            <a:extLst>
              <a:ext uri="{FF2B5EF4-FFF2-40B4-BE49-F238E27FC236}">
                <a16:creationId xmlns:a16="http://schemas.microsoft.com/office/drawing/2014/main" id="{EA433631-48C4-C8EE-B75C-F1F79C4CA163}"/>
              </a:ext>
            </a:extLst>
          </p:cNvPr>
          <p:cNvSpPr/>
          <p:nvPr/>
        </p:nvSpPr>
        <p:spPr>
          <a:xfrm>
            <a:off x="7820800" y="2646529"/>
            <a:ext cx="632316" cy="34925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000" dirty="0"/>
              <a:t>Sido-domare</a:t>
            </a:r>
          </a:p>
        </p:txBody>
      </p:sp>
      <p:sp>
        <p:nvSpPr>
          <p:cNvPr id="2" name="Rektangel 1">
            <a:extLst>
              <a:ext uri="{FF2B5EF4-FFF2-40B4-BE49-F238E27FC236}">
                <a16:creationId xmlns:a16="http://schemas.microsoft.com/office/drawing/2014/main" id="{C6157209-65EB-3D32-9DBF-3AD6044D4D92}"/>
              </a:ext>
            </a:extLst>
          </p:cNvPr>
          <p:cNvSpPr/>
          <p:nvPr/>
        </p:nvSpPr>
        <p:spPr>
          <a:xfrm rot="2262244">
            <a:off x="3987974" y="4967601"/>
            <a:ext cx="1006694" cy="34925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Jury</a:t>
            </a:r>
          </a:p>
        </p:txBody>
      </p:sp>
      <p:sp>
        <p:nvSpPr>
          <p:cNvPr id="6" name="textruta 13">
            <a:extLst>
              <a:ext uri="{FF2B5EF4-FFF2-40B4-BE49-F238E27FC236}">
                <a16:creationId xmlns:a16="http://schemas.microsoft.com/office/drawing/2014/main" id="{3CB0D7DA-320A-78C7-93FD-26929910DE6F}"/>
              </a:ext>
            </a:extLst>
          </p:cNvPr>
          <p:cNvSpPr txBox="1"/>
          <p:nvPr/>
        </p:nvSpPr>
        <p:spPr>
          <a:xfrm>
            <a:off x="0" y="276387"/>
            <a:ext cx="1707327" cy="276999"/>
          </a:xfrm>
          <a:prstGeom prst="rect">
            <a:avLst/>
          </a:prstGeom>
          <a:solidFill>
            <a:srgbClr val="00206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sv-SE" sz="1200" b="1" dirty="0">
                <a:solidFill>
                  <a:schemeClr val="bg1"/>
                </a:solidFill>
              </a:rPr>
              <a:t>Exempel 2: </a:t>
            </a:r>
            <a:r>
              <a:rPr lang="sv-SE" sz="1200" dirty="0">
                <a:solidFill>
                  <a:schemeClr val="bg1"/>
                </a:solidFill>
              </a:rPr>
              <a:t>Arenaskiss</a:t>
            </a:r>
          </a:p>
        </p:txBody>
      </p:sp>
      <p:sp>
        <p:nvSpPr>
          <p:cNvPr id="7" name="textruta 13">
            <a:extLst>
              <a:ext uri="{FF2B5EF4-FFF2-40B4-BE49-F238E27FC236}">
                <a16:creationId xmlns:a16="http://schemas.microsoft.com/office/drawing/2014/main" id="{DBCF91D6-F0BF-A5E2-FFB7-0F94D1DF36BB}"/>
              </a:ext>
            </a:extLst>
          </p:cNvPr>
          <p:cNvSpPr txBox="1"/>
          <p:nvPr/>
        </p:nvSpPr>
        <p:spPr>
          <a:xfrm>
            <a:off x="0" y="522608"/>
            <a:ext cx="170732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000" i="1" dirty="0"/>
              <a:t>Bör detaljeras och skisser för uppvärmningsyta </a:t>
            </a:r>
            <a:r>
              <a:rPr lang="sv-SE" sz="1000" i="1" dirty="0" err="1"/>
              <a:t>etc</a:t>
            </a:r>
            <a:r>
              <a:rPr lang="sv-SE" sz="1000" i="1" dirty="0"/>
              <a:t> bör adderas</a:t>
            </a:r>
          </a:p>
        </p:txBody>
      </p:sp>
      <p:sp>
        <p:nvSpPr>
          <p:cNvPr id="8" name="textruta 13">
            <a:extLst>
              <a:ext uri="{FF2B5EF4-FFF2-40B4-BE49-F238E27FC236}">
                <a16:creationId xmlns:a16="http://schemas.microsoft.com/office/drawing/2014/main" id="{DA87A2DA-614E-466F-7A54-EE3AA8924ABD}"/>
              </a:ext>
            </a:extLst>
          </p:cNvPr>
          <p:cNvSpPr txBox="1"/>
          <p:nvPr/>
        </p:nvSpPr>
        <p:spPr>
          <a:xfrm>
            <a:off x="5211841" y="412873"/>
            <a:ext cx="22411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400" b="1" i="1" dirty="0"/>
              <a:t>Väntyta lyftare &amp; coacher</a:t>
            </a:r>
          </a:p>
        </p:txBody>
      </p:sp>
      <p:sp>
        <p:nvSpPr>
          <p:cNvPr id="9" name="textruta 13">
            <a:extLst>
              <a:ext uri="{FF2B5EF4-FFF2-40B4-BE49-F238E27FC236}">
                <a16:creationId xmlns:a16="http://schemas.microsoft.com/office/drawing/2014/main" id="{8BCF84FA-3066-2707-3F26-875D9855D0B3}"/>
              </a:ext>
            </a:extLst>
          </p:cNvPr>
          <p:cNvSpPr txBox="1"/>
          <p:nvPr/>
        </p:nvSpPr>
        <p:spPr>
          <a:xfrm>
            <a:off x="2869666" y="924136"/>
            <a:ext cx="1412566" cy="24622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sv-SE" sz="1000" i="1" dirty="0"/>
              <a:t>Skärm coacher/lyftare</a:t>
            </a:r>
          </a:p>
        </p:txBody>
      </p:sp>
      <p:sp>
        <p:nvSpPr>
          <p:cNvPr id="10" name="Rektangel 11">
            <a:extLst>
              <a:ext uri="{FF2B5EF4-FFF2-40B4-BE49-F238E27FC236}">
                <a16:creationId xmlns:a16="http://schemas.microsoft.com/office/drawing/2014/main" id="{C9A335E6-2ADC-DA84-C644-5F259E68831D}"/>
              </a:ext>
            </a:extLst>
          </p:cNvPr>
          <p:cNvSpPr/>
          <p:nvPr/>
        </p:nvSpPr>
        <p:spPr>
          <a:xfrm>
            <a:off x="6726725" y="1638313"/>
            <a:ext cx="832112" cy="3492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sv-SE" sz="1200" i="1" dirty="0">
                <a:solidFill>
                  <a:schemeClr val="tx1"/>
                </a:solidFill>
              </a:rPr>
              <a:t>Ingång lyftare</a:t>
            </a:r>
          </a:p>
        </p:txBody>
      </p:sp>
      <p:sp>
        <p:nvSpPr>
          <p:cNvPr id="16" name="Rektangel 11">
            <a:extLst>
              <a:ext uri="{FF2B5EF4-FFF2-40B4-BE49-F238E27FC236}">
                <a16:creationId xmlns:a16="http://schemas.microsoft.com/office/drawing/2014/main" id="{C15A8AAE-F319-D0DD-EADA-F859C64B454E}"/>
              </a:ext>
            </a:extLst>
          </p:cNvPr>
          <p:cNvSpPr/>
          <p:nvPr/>
        </p:nvSpPr>
        <p:spPr>
          <a:xfrm>
            <a:off x="4681544" y="1638313"/>
            <a:ext cx="832112" cy="3492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sv-SE" sz="1200" i="1" dirty="0">
                <a:solidFill>
                  <a:schemeClr val="tx1"/>
                </a:solidFill>
              </a:rPr>
              <a:t>Utgång lyftare</a:t>
            </a:r>
          </a:p>
        </p:txBody>
      </p:sp>
      <p:sp>
        <p:nvSpPr>
          <p:cNvPr id="22" name="Rektangel 11">
            <a:extLst>
              <a:ext uri="{FF2B5EF4-FFF2-40B4-BE49-F238E27FC236}">
                <a16:creationId xmlns:a16="http://schemas.microsoft.com/office/drawing/2014/main" id="{80F14CCC-4E60-49DB-6418-4B692E386BE8}"/>
              </a:ext>
            </a:extLst>
          </p:cNvPr>
          <p:cNvSpPr/>
          <p:nvPr/>
        </p:nvSpPr>
        <p:spPr>
          <a:xfrm>
            <a:off x="7338009" y="1623399"/>
            <a:ext cx="832112" cy="3492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sv-SE" sz="1100" i="1" dirty="0">
                <a:solidFill>
                  <a:schemeClr val="tx1"/>
                </a:solidFill>
              </a:rPr>
              <a:t>Kamera streaming</a:t>
            </a:r>
          </a:p>
        </p:txBody>
      </p:sp>
      <p:pic>
        <p:nvPicPr>
          <p:cNvPr id="23" name="Graphic 22" descr="Line arrow: Slight curve outline">
            <a:extLst>
              <a:ext uri="{FF2B5EF4-FFF2-40B4-BE49-F238E27FC236}">
                <a16:creationId xmlns:a16="http://schemas.microsoft.com/office/drawing/2014/main" id="{8273246B-B575-2D73-EF91-74E5DD030B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9484603">
            <a:off x="5637701" y="1550776"/>
            <a:ext cx="374654" cy="374654"/>
          </a:xfrm>
          <a:prstGeom prst="rect">
            <a:avLst/>
          </a:prstGeom>
        </p:spPr>
      </p:pic>
      <p:pic>
        <p:nvPicPr>
          <p:cNvPr id="24" name="Graphic 23" descr="Line arrow: Slight curve outline">
            <a:extLst>
              <a:ext uri="{FF2B5EF4-FFF2-40B4-BE49-F238E27FC236}">
                <a16:creationId xmlns:a16="http://schemas.microsoft.com/office/drawing/2014/main" id="{63EC1FA7-F4BD-5341-B746-3CD3240ABD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956616">
            <a:off x="6496561" y="1533337"/>
            <a:ext cx="374654" cy="374654"/>
          </a:xfrm>
          <a:prstGeom prst="rect">
            <a:avLst/>
          </a:prstGeom>
        </p:spPr>
      </p:pic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978674BD-88DD-0CDF-6F04-3F244614F8C5}"/>
              </a:ext>
            </a:extLst>
          </p:cNvPr>
          <p:cNvCxnSpPr/>
          <p:nvPr/>
        </p:nvCxnSpPr>
        <p:spPr>
          <a:xfrm>
            <a:off x="1669583" y="5927531"/>
            <a:ext cx="8784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Rektangel 11">
            <a:extLst>
              <a:ext uri="{FF2B5EF4-FFF2-40B4-BE49-F238E27FC236}">
                <a16:creationId xmlns:a16="http://schemas.microsoft.com/office/drawing/2014/main" id="{D41C9A9D-030B-7EBF-313A-F3810E20C104}"/>
              </a:ext>
            </a:extLst>
          </p:cNvPr>
          <p:cNvSpPr/>
          <p:nvPr/>
        </p:nvSpPr>
        <p:spPr>
          <a:xfrm>
            <a:off x="4385197" y="5578281"/>
            <a:ext cx="2816748" cy="3492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sv-SE" sz="1200" i="1" dirty="0">
                <a:solidFill>
                  <a:schemeClr val="tx1"/>
                </a:solidFill>
              </a:rPr>
              <a:t>Avgränsning tävlingsområde / publik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26D3893A-2C77-5952-E065-7498C3178119}"/>
              </a:ext>
            </a:extLst>
          </p:cNvPr>
          <p:cNvCxnSpPr>
            <a:cxnSpLocks/>
          </p:cNvCxnSpPr>
          <p:nvPr/>
        </p:nvCxnSpPr>
        <p:spPr>
          <a:xfrm flipH="1">
            <a:off x="10470748" y="3503747"/>
            <a:ext cx="19467" cy="242378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F454DDA3-BEBC-4CC3-AED7-CFE09426AED0}"/>
              </a:ext>
            </a:extLst>
          </p:cNvPr>
          <p:cNvCxnSpPr>
            <a:cxnSpLocks/>
          </p:cNvCxnSpPr>
          <p:nvPr/>
        </p:nvCxnSpPr>
        <p:spPr>
          <a:xfrm flipH="1">
            <a:off x="1651181" y="3503747"/>
            <a:ext cx="19467" cy="242378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Rektangel 20">
            <a:extLst>
              <a:ext uri="{FF2B5EF4-FFF2-40B4-BE49-F238E27FC236}">
                <a16:creationId xmlns:a16="http://schemas.microsoft.com/office/drawing/2014/main" id="{0B9E352D-2816-95EB-31F0-B5BE9BAE9226}"/>
              </a:ext>
            </a:extLst>
          </p:cNvPr>
          <p:cNvSpPr/>
          <p:nvPr/>
        </p:nvSpPr>
        <p:spPr>
          <a:xfrm rot="1691089">
            <a:off x="8972209" y="2158850"/>
            <a:ext cx="1161872" cy="404769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000" dirty="0">
                <a:solidFill>
                  <a:schemeClr val="tx1"/>
                </a:solidFill>
              </a:rPr>
              <a:t>Skärm domarsignaler</a:t>
            </a:r>
          </a:p>
        </p:txBody>
      </p:sp>
      <p:sp>
        <p:nvSpPr>
          <p:cNvPr id="30" name="Rektangel 11">
            <a:extLst>
              <a:ext uri="{FF2B5EF4-FFF2-40B4-BE49-F238E27FC236}">
                <a16:creationId xmlns:a16="http://schemas.microsoft.com/office/drawing/2014/main" id="{2631E799-EECF-BF9F-4F1F-C2A8CF1FA2D2}"/>
              </a:ext>
            </a:extLst>
          </p:cNvPr>
          <p:cNvSpPr/>
          <p:nvPr/>
        </p:nvSpPr>
        <p:spPr>
          <a:xfrm>
            <a:off x="7037780" y="3191448"/>
            <a:ext cx="685502" cy="3492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sv-SE" sz="1200" i="1" dirty="0">
                <a:solidFill>
                  <a:schemeClr val="tx1"/>
                </a:solidFill>
              </a:rPr>
              <a:t>Vikter</a:t>
            </a:r>
          </a:p>
        </p:txBody>
      </p:sp>
      <p:sp>
        <p:nvSpPr>
          <p:cNvPr id="31" name="Rektangel 11">
            <a:extLst>
              <a:ext uri="{FF2B5EF4-FFF2-40B4-BE49-F238E27FC236}">
                <a16:creationId xmlns:a16="http://schemas.microsoft.com/office/drawing/2014/main" id="{CE4D287D-7C31-9E53-0904-FA9057C52CF5}"/>
              </a:ext>
            </a:extLst>
          </p:cNvPr>
          <p:cNvSpPr/>
          <p:nvPr/>
        </p:nvSpPr>
        <p:spPr>
          <a:xfrm>
            <a:off x="4755775" y="3191448"/>
            <a:ext cx="832112" cy="3492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sv-SE" sz="1200" i="1" dirty="0">
                <a:solidFill>
                  <a:schemeClr val="tx1"/>
                </a:solidFill>
              </a:rPr>
              <a:t>Vikter</a:t>
            </a:r>
          </a:p>
        </p:txBody>
      </p:sp>
      <p:sp>
        <p:nvSpPr>
          <p:cNvPr id="32" name="Rektangel 20">
            <a:extLst>
              <a:ext uri="{FF2B5EF4-FFF2-40B4-BE49-F238E27FC236}">
                <a16:creationId xmlns:a16="http://schemas.microsoft.com/office/drawing/2014/main" id="{C348713B-CBEC-63A4-CB98-2629ED73EC16}"/>
              </a:ext>
            </a:extLst>
          </p:cNvPr>
          <p:cNvSpPr/>
          <p:nvPr/>
        </p:nvSpPr>
        <p:spPr>
          <a:xfrm rot="1951587">
            <a:off x="4983981" y="3994368"/>
            <a:ext cx="927995" cy="184664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000" dirty="0">
                <a:solidFill>
                  <a:schemeClr val="tx1"/>
                </a:solidFill>
              </a:rPr>
              <a:t>Klovarskärm</a:t>
            </a:r>
          </a:p>
        </p:txBody>
      </p:sp>
      <p:sp>
        <p:nvSpPr>
          <p:cNvPr id="33" name="Rektangel 11">
            <a:extLst>
              <a:ext uri="{FF2B5EF4-FFF2-40B4-BE49-F238E27FC236}">
                <a16:creationId xmlns:a16="http://schemas.microsoft.com/office/drawing/2014/main" id="{47D7CBCE-2D93-635E-40DE-F41E65D75433}"/>
              </a:ext>
            </a:extLst>
          </p:cNvPr>
          <p:cNvSpPr/>
          <p:nvPr/>
        </p:nvSpPr>
        <p:spPr>
          <a:xfrm>
            <a:off x="6523974" y="4770456"/>
            <a:ext cx="832112" cy="3492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sv-SE" sz="1200" i="1" dirty="0">
                <a:solidFill>
                  <a:schemeClr val="tx1"/>
                </a:solidFill>
              </a:rPr>
              <a:t>Kamera streaming</a:t>
            </a:r>
          </a:p>
        </p:txBody>
      </p:sp>
      <p:sp>
        <p:nvSpPr>
          <p:cNvPr id="34" name="Rektangel 11">
            <a:extLst>
              <a:ext uri="{FF2B5EF4-FFF2-40B4-BE49-F238E27FC236}">
                <a16:creationId xmlns:a16="http://schemas.microsoft.com/office/drawing/2014/main" id="{59CFB091-71B0-136F-D073-BA27383806D4}"/>
              </a:ext>
            </a:extLst>
          </p:cNvPr>
          <p:cNvSpPr/>
          <p:nvPr/>
        </p:nvSpPr>
        <p:spPr>
          <a:xfrm>
            <a:off x="4282232" y="2642524"/>
            <a:ext cx="832112" cy="3492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sv-SE" sz="1200" i="1" dirty="0">
                <a:solidFill>
                  <a:schemeClr val="tx1"/>
                </a:solidFill>
              </a:rPr>
              <a:t>Kamera streaming</a:t>
            </a:r>
          </a:p>
        </p:txBody>
      </p:sp>
      <p:pic>
        <p:nvPicPr>
          <p:cNvPr id="35" name="Graphic 34" descr="Line arrow: Slight curve outline">
            <a:extLst>
              <a:ext uri="{FF2B5EF4-FFF2-40B4-BE49-F238E27FC236}">
                <a16:creationId xmlns:a16="http://schemas.microsoft.com/office/drawing/2014/main" id="{6BE98ADD-3F42-4822-04FD-CD260ADC0D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3962533" flipH="1">
            <a:off x="4969288" y="2234558"/>
            <a:ext cx="489993" cy="374654"/>
          </a:xfrm>
          <a:prstGeom prst="rect">
            <a:avLst/>
          </a:prstGeom>
        </p:spPr>
      </p:pic>
      <p:pic>
        <p:nvPicPr>
          <p:cNvPr id="36" name="Graphic 35" descr="Line arrow: Slight curve outline">
            <a:extLst>
              <a:ext uri="{FF2B5EF4-FFF2-40B4-BE49-F238E27FC236}">
                <a16:creationId xmlns:a16="http://schemas.microsoft.com/office/drawing/2014/main" id="{55193608-6D2E-478A-193A-6A3FD1D757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8484643" flipH="1">
            <a:off x="7228522" y="2321119"/>
            <a:ext cx="399856" cy="499673"/>
          </a:xfrm>
          <a:prstGeom prst="rect">
            <a:avLst/>
          </a:prstGeom>
        </p:spPr>
      </p:pic>
      <p:sp>
        <p:nvSpPr>
          <p:cNvPr id="37" name="Rektangel 20">
            <a:extLst>
              <a:ext uri="{FF2B5EF4-FFF2-40B4-BE49-F238E27FC236}">
                <a16:creationId xmlns:a16="http://schemas.microsoft.com/office/drawing/2014/main" id="{1D64F277-AFF6-9E96-7B78-C8A928ECC848}"/>
              </a:ext>
            </a:extLst>
          </p:cNvPr>
          <p:cNvSpPr/>
          <p:nvPr/>
        </p:nvSpPr>
        <p:spPr>
          <a:xfrm rot="5400000">
            <a:off x="9627687" y="3889743"/>
            <a:ext cx="1327792" cy="3240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000" dirty="0"/>
              <a:t>Prisbord</a:t>
            </a:r>
          </a:p>
        </p:txBody>
      </p:sp>
      <p:sp>
        <p:nvSpPr>
          <p:cNvPr id="38" name="Rektangel 11">
            <a:extLst>
              <a:ext uri="{FF2B5EF4-FFF2-40B4-BE49-F238E27FC236}">
                <a16:creationId xmlns:a16="http://schemas.microsoft.com/office/drawing/2014/main" id="{928D0AE0-EDDA-D4DA-65A4-178250E58989}"/>
              </a:ext>
            </a:extLst>
          </p:cNvPr>
          <p:cNvSpPr/>
          <p:nvPr/>
        </p:nvSpPr>
        <p:spPr>
          <a:xfrm>
            <a:off x="990059" y="2246656"/>
            <a:ext cx="832112" cy="3492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sv-SE" sz="1200" i="1" dirty="0">
                <a:solidFill>
                  <a:schemeClr val="tx1"/>
                </a:solidFill>
              </a:rPr>
              <a:t>Coacher till sekretariat</a:t>
            </a:r>
          </a:p>
        </p:txBody>
      </p:sp>
      <p:pic>
        <p:nvPicPr>
          <p:cNvPr id="39" name="Graphic 38" descr="Line arrow: Slight curve outline">
            <a:extLst>
              <a:ext uri="{FF2B5EF4-FFF2-40B4-BE49-F238E27FC236}">
                <a16:creationId xmlns:a16="http://schemas.microsoft.com/office/drawing/2014/main" id="{A7D404EE-A408-329C-00D7-9479FE0C92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4757521">
            <a:off x="911020" y="1730961"/>
            <a:ext cx="374654" cy="374654"/>
          </a:xfrm>
          <a:prstGeom prst="rect">
            <a:avLst/>
          </a:prstGeom>
        </p:spPr>
      </p:pic>
      <p:pic>
        <p:nvPicPr>
          <p:cNvPr id="40" name="Graphic 39" descr="Line arrow: Slight curve outline">
            <a:extLst>
              <a:ext uri="{FF2B5EF4-FFF2-40B4-BE49-F238E27FC236}">
                <a16:creationId xmlns:a16="http://schemas.microsoft.com/office/drawing/2014/main" id="{A097F251-DBAE-3899-C6FA-D322CAED18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3376026">
            <a:off x="1266880" y="2638720"/>
            <a:ext cx="374654" cy="374654"/>
          </a:xfrm>
          <a:prstGeom prst="rect">
            <a:avLst/>
          </a:prstGeom>
        </p:spPr>
      </p:pic>
      <p:sp>
        <p:nvSpPr>
          <p:cNvPr id="41" name="Rektangel 20">
            <a:extLst>
              <a:ext uri="{FF2B5EF4-FFF2-40B4-BE49-F238E27FC236}">
                <a16:creationId xmlns:a16="http://schemas.microsoft.com/office/drawing/2014/main" id="{C633221B-5453-3019-38FF-6314C73D7B14}"/>
              </a:ext>
            </a:extLst>
          </p:cNvPr>
          <p:cNvSpPr/>
          <p:nvPr/>
        </p:nvSpPr>
        <p:spPr>
          <a:xfrm>
            <a:off x="8453114" y="2376980"/>
            <a:ext cx="813141" cy="1485235"/>
          </a:xfrm>
          <a:prstGeom prst="rect">
            <a:avLst/>
          </a:prstGeom>
          <a:noFill/>
          <a:ln w="6350"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sv-SE" sz="1000" dirty="0">
                <a:solidFill>
                  <a:schemeClr val="tx1"/>
                </a:solidFill>
              </a:rPr>
              <a:t>Coach-område</a:t>
            </a:r>
          </a:p>
        </p:txBody>
      </p:sp>
      <p:pic>
        <p:nvPicPr>
          <p:cNvPr id="3" name="Image 1">
            <a:extLst>
              <a:ext uri="{FF2B5EF4-FFF2-40B4-BE49-F238E27FC236}">
                <a16:creationId xmlns:a16="http://schemas.microsoft.com/office/drawing/2014/main" id="{E4F62B46-3B00-0EDE-67B8-B8F4F6BD7E0D}"/>
              </a:ext>
            </a:extLst>
          </p:cNvPr>
          <p:cNvPicPr>
            <a:picLocks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0291583" y="264230"/>
            <a:ext cx="1511300" cy="781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66480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C545CCB-A5D2-2F75-AF37-A1A85F46CF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D5C517A3-40FB-4327-DFF0-8BBBA5522587}"/>
              </a:ext>
            </a:extLst>
          </p:cNvPr>
          <p:cNvSpPr/>
          <p:nvPr/>
        </p:nvSpPr>
        <p:spPr>
          <a:xfrm>
            <a:off x="5565509" y="2461319"/>
            <a:ext cx="1580417" cy="1253431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Plattform</a:t>
            </a: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BCFCB5E7-6C7B-012C-797E-ECF3FAAC6A34}"/>
              </a:ext>
            </a:extLst>
          </p:cNvPr>
          <p:cNvSpPr/>
          <p:nvPr/>
        </p:nvSpPr>
        <p:spPr>
          <a:xfrm>
            <a:off x="3080245" y="2388381"/>
            <a:ext cx="431800" cy="1810406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sv-SE" dirty="0"/>
              <a:t>Sekretariat</a:t>
            </a:r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6213CAAD-206D-A137-92C4-639827778070}"/>
              </a:ext>
            </a:extLst>
          </p:cNvPr>
          <p:cNvSpPr/>
          <p:nvPr/>
        </p:nvSpPr>
        <p:spPr>
          <a:xfrm>
            <a:off x="5492191" y="638316"/>
            <a:ext cx="1724472" cy="34925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Backdrop SSF</a:t>
            </a:r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4B2F3E9E-7533-EF62-4093-0C2CA5DE8EE6}"/>
              </a:ext>
            </a:extLst>
          </p:cNvPr>
          <p:cNvSpPr/>
          <p:nvPr/>
        </p:nvSpPr>
        <p:spPr>
          <a:xfrm rot="852350">
            <a:off x="8608961" y="2232206"/>
            <a:ext cx="1724472" cy="34925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dirty="0"/>
              <a:t>Projektorduk</a:t>
            </a:r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42DEC176-8CF3-70E3-9898-C45770312293}"/>
              </a:ext>
            </a:extLst>
          </p:cNvPr>
          <p:cNvSpPr/>
          <p:nvPr/>
        </p:nvSpPr>
        <p:spPr>
          <a:xfrm>
            <a:off x="7216663" y="1450045"/>
            <a:ext cx="3133258" cy="34925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Backdrop</a:t>
            </a: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90E48D90-88E4-1E90-6CCA-B7FC777A8C7E}"/>
              </a:ext>
            </a:extLst>
          </p:cNvPr>
          <p:cNvSpPr/>
          <p:nvPr/>
        </p:nvSpPr>
        <p:spPr>
          <a:xfrm>
            <a:off x="2581275" y="1450045"/>
            <a:ext cx="2917559" cy="34925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Backdrop</a:t>
            </a:r>
          </a:p>
        </p:txBody>
      </p:sp>
      <p:sp>
        <p:nvSpPr>
          <p:cNvPr id="2" name="Rektangel 1">
            <a:extLst>
              <a:ext uri="{FF2B5EF4-FFF2-40B4-BE49-F238E27FC236}">
                <a16:creationId xmlns:a16="http://schemas.microsoft.com/office/drawing/2014/main" id="{7B8F15AC-EEC0-82CD-0CA3-8861B4F12564}"/>
              </a:ext>
            </a:extLst>
          </p:cNvPr>
          <p:cNvSpPr/>
          <p:nvPr/>
        </p:nvSpPr>
        <p:spPr>
          <a:xfrm rot="2262244">
            <a:off x="3754509" y="4543077"/>
            <a:ext cx="1006694" cy="34925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Jury</a:t>
            </a:r>
          </a:p>
        </p:txBody>
      </p:sp>
      <p:sp>
        <p:nvSpPr>
          <p:cNvPr id="7" name="textruta 13">
            <a:extLst>
              <a:ext uri="{FF2B5EF4-FFF2-40B4-BE49-F238E27FC236}">
                <a16:creationId xmlns:a16="http://schemas.microsoft.com/office/drawing/2014/main" id="{10FFD645-64A8-6BEB-4131-4AC239EF1544}"/>
              </a:ext>
            </a:extLst>
          </p:cNvPr>
          <p:cNvSpPr txBox="1"/>
          <p:nvPr/>
        </p:nvSpPr>
        <p:spPr>
          <a:xfrm>
            <a:off x="0" y="276387"/>
            <a:ext cx="1707327" cy="276999"/>
          </a:xfrm>
          <a:prstGeom prst="rect">
            <a:avLst/>
          </a:prstGeom>
          <a:solidFill>
            <a:srgbClr val="00206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sv-SE" sz="1200" b="1" dirty="0">
                <a:solidFill>
                  <a:schemeClr val="bg1"/>
                </a:solidFill>
              </a:rPr>
              <a:t>Exempel 3: </a:t>
            </a:r>
            <a:r>
              <a:rPr lang="sv-SE" sz="1200" dirty="0">
                <a:solidFill>
                  <a:schemeClr val="bg1"/>
                </a:solidFill>
              </a:rPr>
              <a:t>Arenaskiss</a:t>
            </a:r>
          </a:p>
        </p:txBody>
      </p:sp>
      <p:sp>
        <p:nvSpPr>
          <p:cNvPr id="8" name="textruta 13">
            <a:extLst>
              <a:ext uri="{FF2B5EF4-FFF2-40B4-BE49-F238E27FC236}">
                <a16:creationId xmlns:a16="http://schemas.microsoft.com/office/drawing/2014/main" id="{630472B4-9281-9E76-451C-1948453743A3}"/>
              </a:ext>
            </a:extLst>
          </p:cNvPr>
          <p:cNvSpPr txBox="1"/>
          <p:nvPr/>
        </p:nvSpPr>
        <p:spPr>
          <a:xfrm>
            <a:off x="0" y="526433"/>
            <a:ext cx="170732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000" i="1" dirty="0"/>
              <a:t>Bör detaljeras och skisser för uppvärmningsyta </a:t>
            </a:r>
            <a:r>
              <a:rPr lang="sv-SE" sz="1000" i="1" dirty="0" err="1"/>
              <a:t>etc</a:t>
            </a:r>
            <a:r>
              <a:rPr lang="sv-SE" sz="1000" i="1" dirty="0"/>
              <a:t> bör adderas</a:t>
            </a:r>
          </a:p>
        </p:txBody>
      </p:sp>
      <p:sp>
        <p:nvSpPr>
          <p:cNvPr id="9" name="textruta 13">
            <a:extLst>
              <a:ext uri="{FF2B5EF4-FFF2-40B4-BE49-F238E27FC236}">
                <a16:creationId xmlns:a16="http://schemas.microsoft.com/office/drawing/2014/main" id="{3543827A-E332-373B-25D4-933D48B0C2E7}"/>
              </a:ext>
            </a:extLst>
          </p:cNvPr>
          <p:cNvSpPr txBox="1"/>
          <p:nvPr/>
        </p:nvSpPr>
        <p:spPr>
          <a:xfrm>
            <a:off x="3159993" y="350362"/>
            <a:ext cx="22411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400" b="1" i="1" dirty="0"/>
              <a:t>Väntyta lyftare &amp; coacher</a:t>
            </a:r>
          </a:p>
        </p:txBody>
      </p:sp>
      <p:sp>
        <p:nvSpPr>
          <p:cNvPr id="10" name="textruta 13">
            <a:extLst>
              <a:ext uri="{FF2B5EF4-FFF2-40B4-BE49-F238E27FC236}">
                <a16:creationId xmlns:a16="http://schemas.microsoft.com/office/drawing/2014/main" id="{755563B6-F8B8-F1EC-FBAE-C2A50A65239C}"/>
              </a:ext>
            </a:extLst>
          </p:cNvPr>
          <p:cNvSpPr txBox="1"/>
          <p:nvPr/>
        </p:nvSpPr>
        <p:spPr>
          <a:xfrm>
            <a:off x="7960158" y="350362"/>
            <a:ext cx="22411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400" b="1" i="1" dirty="0"/>
              <a:t>Väntyta lyftare &amp; coacher</a:t>
            </a:r>
          </a:p>
        </p:txBody>
      </p:sp>
      <p:sp>
        <p:nvSpPr>
          <p:cNvPr id="15" name="textruta 13">
            <a:extLst>
              <a:ext uri="{FF2B5EF4-FFF2-40B4-BE49-F238E27FC236}">
                <a16:creationId xmlns:a16="http://schemas.microsoft.com/office/drawing/2014/main" id="{73F1FBD9-1517-166E-FFEE-15F8C10C154C}"/>
              </a:ext>
            </a:extLst>
          </p:cNvPr>
          <p:cNvSpPr txBox="1"/>
          <p:nvPr/>
        </p:nvSpPr>
        <p:spPr>
          <a:xfrm>
            <a:off x="3393648" y="1153489"/>
            <a:ext cx="1412566" cy="246221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sv-SE" sz="1000" i="1" dirty="0"/>
              <a:t>Skärm coacher/lyftare</a:t>
            </a:r>
          </a:p>
        </p:txBody>
      </p:sp>
      <p:sp>
        <p:nvSpPr>
          <p:cNvPr id="16" name="Rektangel 11">
            <a:extLst>
              <a:ext uri="{FF2B5EF4-FFF2-40B4-BE49-F238E27FC236}">
                <a16:creationId xmlns:a16="http://schemas.microsoft.com/office/drawing/2014/main" id="{8F1BFDAA-F20D-266A-BB1D-BBB50BECE98B}"/>
              </a:ext>
            </a:extLst>
          </p:cNvPr>
          <p:cNvSpPr/>
          <p:nvPr/>
        </p:nvSpPr>
        <p:spPr>
          <a:xfrm>
            <a:off x="6505897" y="1281856"/>
            <a:ext cx="832112" cy="3492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sv-SE" sz="1200" i="1" dirty="0">
                <a:solidFill>
                  <a:schemeClr val="tx1"/>
                </a:solidFill>
              </a:rPr>
              <a:t>Ingång lyftare</a:t>
            </a:r>
          </a:p>
        </p:txBody>
      </p:sp>
      <p:sp>
        <p:nvSpPr>
          <p:cNvPr id="22" name="Rektangel 11">
            <a:extLst>
              <a:ext uri="{FF2B5EF4-FFF2-40B4-BE49-F238E27FC236}">
                <a16:creationId xmlns:a16="http://schemas.microsoft.com/office/drawing/2014/main" id="{1350A426-6B33-C210-63CF-AA7BF81B1A61}"/>
              </a:ext>
            </a:extLst>
          </p:cNvPr>
          <p:cNvSpPr/>
          <p:nvPr/>
        </p:nvSpPr>
        <p:spPr>
          <a:xfrm>
            <a:off x="5377488" y="1424314"/>
            <a:ext cx="832112" cy="3492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sv-SE" sz="1200" i="1" dirty="0">
                <a:solidFill>
                  <a:schemeClr val="tx1"/>
                </a:solidFill>
              </a:rPr>
              <a:t>Utgång lyftare</a:t>
            </a:r>
          </a:p>
        </p:txBody>
      </p:sp>
      <p:sp>
        <p:nvSpPr>
          <p:cNvPr id="23" name="Rektangel 11">
            <a:extLst>
              <a:ext uri="{FF2B5EF4-FFF2-40B4-BE49-F238E27FC236}">
                <a16:creationId xmlns:a16="http://schemas.microsoft.com/office/drawing/2014/main" id="{DFCDE6A8-AB78-3D92-61C9-AA0D1BE94890}"/>
              </a:ext>
            </a:extLst>
          </p:cNvPr>
          <p:cNvSpPr/>
          <p:nvPr/>
        </p:nvSpPr>
        <p:spPr>
          <a:xfrm>
            <a:off x="7055517" y="1848613"/>
            <a:ext cx="832112" cy="3492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sv-SE" sz="1100" i="1" dirty="0">
                <a:solidFill>
                  <a:schemeClr val="tx1"/>
                </a:solidFill>
              </a:rPr>
              <a:t>Kamera streaming</a:t>
            </a:r>
          </a:p>
        </p:txBody>
      </p:sp>
      <p:pic>
        <p:nvPicPr>
          <p:cNvPr id="24" name="Graphic 23" descr="Line arrow: Slight curve outline">
            <a:extLst>
              <a:ext uri="{FF2B5EF4-FFF2-40B4-BE49-F238E27FC236}">
                <a16:creationId xmlns:a16="http://schemas.microsoft.com/office/drawing/2014/main" id="{FE53F6FE-F600-3175-069A-2BBB9DDDD5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9484603">
            <a:off x="5596960" y="1785322"/>
            <a:ext cx="374654" cy="374654"/>
          </a:xfrm>
          <a:prstGeom prst="rect">
            <a:avLst/>
          </a:prstGeom>
        </p:spPr>
      </p:pic>
      <p:pic>
        <p:nvPicPr>
          <p:cNvPr id="25" name="Graphic 24" descr="Line arrow: Slight curve outline">
            <a:extLst>
              <a:ext uri="{FF2B5EF4-FFF2-40B4-BE49-F238E27FC236}">
                <a16:creationId xmlns:a16="http://schemas.microsoft.com/office/drawing/2014/main" id="{87CAA2FB-0BDC-FF16-09E8-619C26AD6A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956616">
            <a:off x="6791717" y="1667497"/>
            <a:ext cx="374654" cy="374654"/>
          </a:xfrm>
          <a:prstGeom prst="rect">
            <a:avLst/>
          </a:prstGeom>
        </p:spPr>
      </p:pic>
      <p:pic>
        <p:nvPicPr>
          <p:cNvPr id="26" name="Graphic 25" descr="Line arrow: Slight curve outline">
            <a:extLst>
              <a:ext uri="{FF2B5EF4-FFF2-40B4-BE49-F238E27FC236}">
                <a16:creationId xmlns:a16="http://schemas.microsoft.com/office/drawing/2014/main" id="{7811CB2B-4B67-004C-BC6D-928A5974E9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5930169" flipH="1">
            <a:off x="5144469" y="2248245"/>
            <a:ext cx="489993" cy="374654"/>
          </a:xfrm>
          <a:prstGeom prst="rect">
            <a:avLst/>
          </a:prstGeom>
        </p:spPr>
      </p:pic>
      <p:pic>
        <p:nvPicPr>
          <p:cNvPr id="27" name="Graphic 26" descr="Line arrow: Slight curve outline">
            <a:extLst>
              <a:ext uri="{FF2B5EF4-FFF2-40B4-BE49-F238E27FC236}">
                <a16:creationId xmlns:a16="http://schemas.microsoft.com/office/drawing/2014/main" id="{7E7F11DC-5177-4F4B-23CC-4DE9141BB3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7666966" flipH="1">
            <a:off x="7129728" y="2112204"/>
            <a:ext cx="399856" cy="499673"/>
          </a:xfrm>
          <a:prstGeom prst="rect">
            <a:avLst/>
          </a:prstGeom>
        </p:spPr>
      </p:pic>
      <p:sp>
        <p:nvSpPr>
          <p:cNvPr id="28" name="Rektangel 11">
            <a:extLst>
              <a:ext uri="{FF2B5EF4-FFF2-40B4-BE49-F238E27FC236}">
                <a16:creationId xmlns:a16="http://schemas.microsoft.com/office/drawing/2014/main" id="{2D633262-2C85-45D2-F730-CE674EC2255B}"/>
              </a:ext>
            </a:extLst>
          </p:cNvPr>
          <p:cNvSpPr/>
          <p:nvPr/>
        </p:nvSpPr>
        <p:spPr>
          <a:xfrm>
            <a:off x="7037780" y="2909344"/>
            <a:ext cx="685502" cy="3492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sv-SE" sz="1200" i="1" dirty="0">
                <a:solidFill>
                  <a:schemeClr val="tx1"/>
                </a:solidFill>
              </a:rPr>
              <a:t>Vikter</a:t>
            </a:r>
          </a:p>
        </p:txBody>
      </p:sp>
      <p:sp>
        <p:nvSpPr>
          <p:cNvPr id="29" name="Rektangel 11">
            <a:extLst>
              <a:ext uri="{FF2B5EF4-FFF2-40B4-BE49-F238E27FC236}">
                <a16:creationId xmlns:a16="http://schemas.microsoft.com/office/drawing/2014/main" id="{52F3F6C9-82E5-01EF-6ABC-619279EB7A4A}"/>
              </a:ext>
            </a:extLst>
          </p:cNvPr>
          <p:cNvSpPr/>
          <p:nvPr/>
        </p:nvSpPr>
        <p:spPr>
          <a:xfrm>
            <a:off x="5071597" y="2909344"/>
            <a:ext cx="516290" cy="3492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sv-SE" sz="1200" i="1" dirty="0">
                <a:solidFill>
                  <a:schemeClr val="tx1"/>
                </a:solidFill>
              </a:rPr>
              <a:t>Vikter</a:t>
            </a:r>
          </a:p>
        </p:txBody>
      </p:sp>
      <p:sp>
        <p:nvSpPr>
          <p:cNvPr id="30" name="Rektangel 20">
            <a:extLst>
              <a:ext uri="{FF2B5EF4-FFF2-40B4-BE49-F238E27FC236}">
                <a16:creationId xmlns:a16="http://schemas.microsoft.com/office/drawing/2014/main" id="{C76F5D4C-B097-E764-4890-8A5FC1B055C9}"/>
              </a:ext>
            </a:extLst>
          </p:cNvPr>
          <p:cNvSpPr/>
          <p:nvPr/>
        </p:nvSpPr>
        <p:spPr>
          <a:xfrm rot="1951587">
            <a:off x="4983981" y="3712264"/>
            <a:ext cx="927995" cy="184664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000" dirty="0">
                <a:solidFill>
                  <a:schemeClr val="tx1"/>
                </a:solidFill>
              </a:rPr>
              <a:t>Klovarskärm</a:t>
            </a:r>
          </a:p>
        </p:txBody>
      </p:sp>
      <p:sp>
        <p:nvSpPr>
          <p:cNvPr id="31" name="textruta 17">
            <a:extLst>
              <a:ext uri="{FF2B5EF4-FFF2-40B4-BE49-F238E27FC236}">
                <a16:creationId xmlns:a16="http://schemas.microsoft.com/office/drawing/2014/main" id="{1E5728FF-44C7-4A9F-3533-3616ABCFFB1F}"/>
              </a:ext>
            </a:extLst>
          </p:cNvPr>
          <p:cNvSpPr txBox="1"/>
          <p:nvPr/>
        </p:nvSpPr>
        <p:spPr>
          <a:xfrm>
            <a:off x="5964660" y="6028668"/>
            <a:ext cx="8435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b="1" dirty="0"/>
              <a:t>Publik</a:t>
            </a: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74BFD7EA-9E33-1D4D-79A8-6012545C8651}"/>
              </a:ext>
            </a:extLst>
          </p:cNvPr>
          <p:cNvCxnSpPr/>
          <p:nvPr/>
        </p:nvCxnSpPr>
        <p:spPr>
          <a:xfrm>
            <a:off x="2672762" y="5971855"/>
            <a:ext cx="7560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Rektangel 11">
            <a:extLst>
              <a:ext uri="{FF2B5EF4-FFF2-40B4-BE49-F238E27FC236}">
                <a16:creationId xmlns:a16="http://schemas.microsoft.com/office/drawing/2014/main" id="{753888A1-8211-82CD-96DD-05286E7AC2CC}"/>
              </a:ext>
            </a:extLst>
          </p:cNvPr>
          <p:cNvSpPr/>
          <p:nvPr/>
        </p:nvSpPr>
        <p:spPr>
          <a:xfrm>
            <a:off x="4864591" y="5622605"/>
            <a:ext cx="2816748" cy="3492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sv-SE" sz="1200" i="1" dirty="0">
                <a:solidFill>
                  <a:schemeClr val="tx1"/>
                </a:solidFill>
              </a:rPr>
              <a:t>Avgränsning tävlingsområde / publik</a:t>
            </a:r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9C2BB2D0-1842-A3C1-F0C5-B1BD9B785433}"/>
              </a:ext>
            </a:extLst>
          </p:cNvPr>
          <p:cNvCxnSpPr>
            <a:cxnSpLocks/>
          </p:cNvCxnSpPr>
          <p:nvPr/>
        </p:nvCxnSpPr>
        <p:spPr>
          <a:xfrm flipH="1">
            <a:off x="10213295" y="3548071"/>
            <a:ext cx="19467" cy="242378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6E9A678A-72AA-494E-4DD4-604A727E506E}"/>
              </a:ext>
            </a:extLst>
          </p:cNvPr>
          <p:cNvCxnSpPr>
            <a:cxnSpLocks/>
          </p:cNvCxnSpPr>
          <p:nvPr/>
        </p:nvCxnSpPr>
        <p:spPr>
          <a:xfrm flipH="1">
            <a:off x="2707625" y="3548071"/>
            <a:ext cx="19467" cy="242378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Rektangel 18">
            <a:extLst>
              <a:ext uri="{FF2B5EF4-FFF2-40B4-BE49-F238E27FC236}">
                <a16:creationId xmlns:a16="http://schemas.microsoft.com/office/drawing/2014/main" id="{B6F05C43-2131-6EFF-968F-6328CB1A5C7F}"/>
              </a:ext>
            </a:extLst>
          </p:cNvPr>
          <p:cNvSpPr/>
          <p:nvPr/>
        </p:nvSpPr>
        <p:spPr>
          <a:xfrm>
            <a:off x="6044001" y="4333533"/>
            <a:ext cx="632316" cy="3240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000" dirty="0"/>
              <a:t>Huvud-domare</a:t>
            </a:r>
          </a:p>
        </p:txBody>
      </p:sp>
      <p:sp>
        <p:nvSpPr>
          <p:cNvPr id="41" name="Rektangel 19">
            <a:extLst>
              <a:ext uri="{FF2B5EF4-FFF2-40B4-BE49-F238E27FC236}">
                <a16:creationId xmlns:a16="http://schemas.microsoft.com/office/drawing/2014/main" id="{708BE532-0A58-228B-1ABD-858594AE2C95}"/>
              </a:ext>
            </a:extLst>
          </p:cNvPr>
          <p:cNvSpPr/>
          <p:nvPr/>
        </p:nvSpPr>
        <p:spPr>
          <a:xfrm>
            <a:off x="4551339" y="2450601"/>
            <a:ext cx="632316" cy="3240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000" dirty="0"/>
              <a:t>Sido-domare</a:t>
            </a:r>
          </a:p>
        </p:txBody>
      </p:sp>
      <p:sp>
        <p:nvSpPr>
          <p:cNvPr id="42" name="Rektangel 19">
            <a:extLst>
              <a:ext uri="{FF2B5EF4-FFF2-40B4-BE49-F238E27FC236}">
                <a16:creationId xmlns:a16="http://schemas.microsoft.com/office/drawing/2014/main" id="{76C842CB-44B0-70F1-F2C5-0EB711ED6C70}"/>
              </a:ext>
            </a:extLst>
          </p:cNvPr>
          <p:cNvSpPr/>
          <p:nvPr/>
        </p:nvSpPr>
        <p:spPr>
          <a:xfrm>
            <a:off x="7375599" y="3479852"/>
            <a:ext cx="632316" cy="3240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000" dirty="0"/>
              <a:t>Sido-domare</a:t>
            </a:r>
          </a:p>
        </p:txBody>
      </p:sp>
      <p:sp>
        <p:nvSpPr>
          <p:cNvPr id="43" name="Rektangel 11">
            <a:extLst>
              <a:ext uri="{FF2B5EF4-FFF2-40B4-BE49-F238E27FC236}">
                <a16:creationId xmlns:a16="http://schemas.microsoft.com/office/drawing/2014/main" id="{17D3AD5B-6FE7-B6C2-7C3E-C33E8DAE28F1}"/>
              </a:ext>
            </a:extLst>
          </p:cNvPr>
          <p:cNvSpPr/>
          <p:nvPr/>
        </p:nvSpPr>
        <p:spPr>
          <a:xfrm>
            <a:off x="5211889" y="4597760"/>
            <a:ext cx="832112" cy="3492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sv-SE" sz="1200" i="1" dirty="0">
                <a:solidFill>
                  <a:schemeClr val="tx1"/>
                </a:solidFill>
              </a:rPr>
              <a:t>Kamera streaming</a:t>
            </a:r>
          </a:p>
        </p:txBody>
      </p:sp>
      <p:sp>
        <p:nvSpPr>
          <p:cNvPr id="44" name="Rektangel 20">
            <a:extLst>
              <a:ext uri="{FF2B5EF4-FFF2-40B4-BE49-F238E27FC236}">
                <a16:creationId xmlns:a16="http://schemas.microsoft.com/office/drawing/2014/main" id="{139161A2-1685-63A3-4772-8DFEA3A0A622}"/>
              </a:ext>
            </a:extLst>
          </p:cNvPr>
          <p:cNvSpPr/>
          <p:nvPr/>
        </p:nvSpPr>
        <p:spPr>
          <a:xfrm rot="20608684">
            <a:off x="3572625" y="1986225"/>
            <a:ext cx="1161872" cy="404769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000" dirty="0">
                <a:solidFill>
                  <a:schemeClr val="tx1"/>
                </a:solidFill>
              </a:rPr>
              <a:t>Skärm domarsignaler</a:t>
            </a:r>
          </a:p>
        </p:txBody>
      </p:sp>
      <p:sp>
        <p:nvSpPr>
          <p:cNvPr id="45" name="Rektangel 20">
            <a:extLst>
              <a:ext uri="{FF2B5EF4-FFF2-40B4-BE49-F238E27FC236}">
                <a16:creationId xmlns:a16="http://schemas.microsoft.com/office/drawing/2014/main" id="{808FEEC5-2F4A-F12D-E123-8700114D65D2}"/>
              </a:ext>
            </a:extLst>
          </p:cNvPr>
          <p:cNvSpPr/>
          <p:nvPr/>
        </p:nvSpPr>
        <p:spPr>
          <a:xfrm rot="5400000">
            <a:off x="9232239" y="4129821"/>
            <a:ext cx="1327792" cy="3240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000" dirty="0"/>
              <a:t>Prisbord</a:t>
            </a:r>
          </a:p>
        </p:txBody>
      </p:sp>
      <p:sp>
        <p:nvSpPr>
          <p:cNvPr id="46" name="Rektangel 11">
            <a:extLst>
              <a:ext uri="{FF2B5EF4-FFF2-40B4-BE49-F238E27FC236}">
                <a16:creationId xmlns:a16="http://schemas.microsoft.com/office/drawing/2014/main" id="{CA5C9786-2054-8D8E-DADD-F1AC5C6E790B}"/>
              </a:ext>
            </a:extLst>
          </p:cNvPr>
          <p:cNvSpPr/>
          <p:nvPr/>
        </p:nvSpPr>
        <p:spPr>
          <a:xfrm>
            <a:off x="1927451" y="2141743"/>
            <a:ext cx="832112" cy="3492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sv-SE" sz="1200" i="1" dirty="0">
                <a:solidFill>
                  <a:schemeClr val="tx1"/>
                </a:solidFill>
              </a:rPr>
              <a:t>Coacher till sekretariat</a:t>
            </a:r>
          </a:p>
        </p:txBody>
      </p:sp>
      <p:pic>
        <p:nvPicPr>
          <p:cNvPr id="47" name="Graphic 46" descr="Line arrow: Slight curve outline">
            <a:extLst>
              <a:ext uri="{FF2B5EF4-FFF2-40B4-BE49-F238E27FC236}">
                <a16:creationId xmlns:a16="http://schemas.microsoft.com/office/drawing/2014/main" id="{993D06D9-5853-E15B-E94E-6EB5E56398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4757521">
            <a:off x="1848412" y="1626048"/>
            <a:ext cx="374654" cy="374654"/>
          </a:xfrm>
          <a:prstGeom prst="rect">
            <a:avLst/>
          </a:prstGeom>
        </p:spPr>
      </p:pic>
      <p:pic>
        <p:nvPicPr>
          <p:cNvPr id="48" name="Graphic 47" descr="Line arrow: Slight curve outline">
            <a:extLst>
              <a:ext uri="{FF2B5EF4-FFF2-40B4-BE49-F238E27FC236}">
                <a16:creationId xmlns:a16="http://schemas.microsoft.com/office/drawing/2014/main" id="{FF7C09E3-509A-40B2-29F9-3BDBC47114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3376026">
            <a:off x="2204272" y="2533807"/>
            <a:ext cx="374654" cy="374654"/>
          </a:xfrm>
          <a:prstGeom prst="rect">
            <a:avLst/>
          </a:prstGeom>
        </p:spPr>
      </p:pic>
      <p:sp>
        <p:nvSpPr>
          <p:cNvPr id="49" name="Rektangel 20">
            <a:extLst>
              <a:ext uri="{FF2B5EF4-FFF2-40B4-BE49-F238E27FC236}">
                <a16:creationId xmlns:a16="http://schemas.microsoft.com/office/drawing/2014/main" id="{9F9E24F0-D0E2-C406-94AC-32225DD97471}"/>
              </a:ext>
            </a:extLst>
          </p:cNvPr>
          <p:cNvSpPr/>
          <p:nvPr/>
        </p:nvSpPr>
        <p:spPr>
          <a:xfrm>
            <a:off x="7608002" y="2244824"/>
            <a:ext cx="945195" cy="1049910"/>
          </a:xfrm>
          <a:prstGeom prst="rect">
            <a:avLst/>
          </a:prstGeom>
          <a:noFill/>
          <a:ln w="6350"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000" dirty="0">
                <a:solidFill>
                  <a:schemeClr val="tx1"/>
                </a:solidFill>
              </a:rPr>
              <a:t>Coach-område</a:t>
            </a:r>
          </a:p>
        </p:txBody>
      </p:sp>
      <p:sp>
        <p:nvSpPr>
          <p:cNvPr id="50" name="Rektangel 11">
            <a:extLst>
              <a:ext uri="{FF2B5EF4-FFF2-40B4-BE49-F238E27FC236}">
                <a16:creationId xmlns:a16="http://schemas.microsoft.com/office/drawing/2014/main" id="{6D4127C8-2444-A2F6-3EB5-D5F24411C58A}"/>
              </a:ext>
            </a:extLst>
          </p:cNvPr>
          <p:cNvSpPr/>
          <p:nvPr/>
        </p:nvSpPr>
        <p:spPr>
          <a:xfrm>
            <a:off x="3831769" y="2706436"/>
            <a:ext cx="832112" cy="3492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sv-SE" sz="1200" i="1" dirty="0">
                <a:solidFill>
                  <a:schemeClr val="tx1"/>
                </a:solidFill>
              </a:rPr>
              <a:t>Kamera streaming</a:t>
            </a:r>
          </a:p>
        </p:txBody>
      </p:sp>
      <p:pic>
        <p:nvPicPr>
          <p:cNvPr id="3" name="Image 1">
            <a:extLst>
              <a:ext uri="{FF2B5EF4-FFF2-40B4-BE49-F238E27FC236}">
                <a16:creationId xmlns:a16="http://schemas.microsoft.com/office/drawing/2014/main" id="{84533C6A-B532-7EBC-BA86-790231B10366}"/>
              </a:ext>
            </a:extLst>
          </p:cNvPr>
          <p:cNvPicPr>
            <a:picLocks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0349921" y="245117"/>
            <a:ext cx="1511300" cy="781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6510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7107AAC-3D45-D084-FC1B-EE6DAFC759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6476E398-27FA-2016-81EC-F01782213035}"/>
              </a:ext>
            </a:extLst>
          </p:cNvPr>
          <p:cNvSpPr/>
          <p:nvPr/>
        </p:nvSpPr>
        <p:spPr>
          <a:xfrm>
            <a:off x="5565509" y="2461319"/>
            <a:ext cx="1580417" cy="1253431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Plattform</a:t>
            </a: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11A3947F-6D90-D7AC-E35E-9384C1D7F2F0}"/>
              </a:ext>
            </a:extLst>
          </p:cNvPr>
          <p:cNvSpPr/>
          <p:nvPr/>
        </p:nvSpPr>
        <p:spPr>
          <a:xfrm rot="1923954">
            <a:off x="3581569" y="2517713"/>
            <a:ext cx="431800" cy="164782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sv-SE" dirty="0"/>
              <a:t>Sekretariat</a:t>
            </a:r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AC027752-FB45-6E63-E49D-27DF9B66DB2F}"/>
              </a:ext>
            </a:extLst>
          </p:cNvPr>
          <p:cNvSpPr/>
          <p:nvPr/>
        </p:nvSpPr>
        <p:spPr>
          <a:xfrm>
            <a:off x="5558866" y="1414949"/>
            <a:ext cx="1724472" cy="34925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Backdrop SSF</a:t>
            </a:r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72DC6C40-BC4E-D823-E0AD-FC643DA51A2B}"/>
              </a:ext>
            </a:extLst>
          </p:cNvPr>
          <p:cNvSpPr/>
          <p:nvPr/>
        </p:nvSpPr>
        <p:spPr>
          <a:xfrm rot="852350">
            <a:off x="8430074" y="2392800"/>
            <a:ext cx="1724472" cy="34925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dirty="0"/>
              <a:t>Projektorduk</a:t>
            </a: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AC8A58B4-6897-F465-F885-77695C095544}"/>
              </a:ext>
            </a:extLst>
          </p:cNvPr>
          <p:cNvSpPr/>
          <p:nvPr/>
        </p:nvSpPr>
        <p:spPr>
          <a:xfrm>
            <a:off x="2194745" y="970072"/>
            <a:ext cx="8425629" cy="34925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Backdrop</a:t>
            </a:r>
          </a:p>
        </p:txBody>
      </p:sp>
      <p:sp>
        <p:nvSpPr>
          <p:cNvPr id="18" name="textruta 17">
            <a:extLst>
              <a:ext uri="{FF2B5EF4-FFF2-40B4-BE49-F238E27FC236}">
                <a16:creationId xmlns:a16="http://schemas.microsoft.com/office/drawing/2014/main" id="{14A0DB30-B859-08FB-0274-31794A1A24D7}"/>
              </a:ext>
            </a:extLst>
          </p:cNvPr>
          <p:cNvSpPr txBox="1"/>
          <p:nvPr/>
        </p:nvSpPr>
        <p:spPr>
          <a:xfrm>
            <a:off x="5592675" y="5975381"/>
            <a:ext cx="8435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b="1" dirty="0"/>
              <a:t>Publik</a:t>
            </a:r>
          </a:p>
        </p:txBody>
      </p:sp>
      <p:sp>
        <p:nvSpPr>
          <p:cNvPr id="2" name="Rektangel 1">
            <a:extLst>
              <a:ext uri="{FF2B5EF4-FFF2-40B4-BE49-F238E27FC236}">
                <a16:creationId xmlns:a16="http://schemas.microsoft.com/office/drawing/2014/main" id="{C8DE8581-C91A-7FE6-A603-75CEB948A33D}"/>
              </a:ext>
            </a:extLst>
          </p:cNvPr>
          <p:cNvSpPr/>
          <p:nvPr/>
        </p:nvSpPr>
        <p:spPr>
          <a:xfrm rot="20201637">
            <a:off x="7378873" y="4762192"/>
            <a:ext cx="1006694" cy="34925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Jury</a:t>
            </a: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8C40272F-E6AF-0E48-39FD-521DE4CA13DA}"/>
              </a:ext>
            </a:extLst>
          </p:cNvPr>
          <p:cNvSpPr/>
          <p:nvPr/>
        </p:nvSpPr>
        <p:spPr>
          <a:xfrm rot="18213946">
            <a:off x="1651603" y="3167001"/>
            <a:ext cx="2651981" cy="34925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Backdrop</a:t>
            </a:r>
          </a:p>
        </p:txBody>
      </p:sp>
      <p:sp>
        <p:nvSpPr>
          <p:cNvPr id="6" name="textruta 13">
            <a:extLst>
              <a:ext uri="{FF2B5EF4-FFF2-40B4-BE49-F238E27FC236}">
                <a16:creationId xmlns:a16="http://schemas.microsoft.com/office/drawing/2014/main" id="{F68FCC07-6D1F-95FB-AA80-B16D22DA5ECC}"/>
              </a:ext>
            </a:extLst>
          </p:cNvPr>
          <p:cNvSpPr txBox="1"/>
          <p:nvPr/>
        </p:nvSpPr>
        <p:spPr>
          <a:xfrm>
            <a:off x="0" y="276387"/>
            <a:ext cx="1707327" cy="276999"/>
          </a:xfrm>
          <a:prstGeom prst="rect">
            <a:avLst/>
          </a:prstGeom>
          <a:solidFill>
            <a:srgbClr val="00206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sv-SE" sz="1200" b="1" dirty="0">
                <a:solidFill>
                  <a:schemeClr val="bg1"/>
                </a:solidFill>
              </a:rPr>
              <a:t>Exempel 4: </a:t>
            </a:r>
            <a:r>
              <a:rPr lang="sv-SE" sz="1200" dirty="0">
                <a:solidFill>
                  <a:schemeClr val="bg1"/>
                </a:solidFill>
              </a:rPr>
              <a:t>Arenaskiss</a:t>
            </a:r>
          </a:p>
        </p:txBody>
      </p:sp>
      <p:sp>
        <p:nvSpPr>
          <p:cNvPr id="8" name="textruta 13">
            <a:extLst>
              <a:ext uri="{FF2B5EF4-FFF2-40B4-BE49-F238E27FC236}">
                <a16:creationId xmlns:a16="http://schemas.microsoft.com/office/drawing/2014/main" id="{BAFAB3E0-97DB-A27E-B3D3-DFADE836A92A}"/>
              </a:ext>
            </a:extLst>
          </p:cNvPr>
          <p:cNvSpPr txBox="1"/>
          <p:nvPr/>
        </p:nvSpPr>
        <p:spPr>
          <a:xfrm>
            <a:off x="0" y="526433"/>
            <a:ext cx="170732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000" i="1" dirty="0"/>
              <a:t>Bör detaljeras och skisser för uppvärmningsyta </a:t>
            </a:r>
            <a:r>
              <a:rPr lang="sv-SE" sz="1000" i="1" dirty="0" err="1"/>
              <a:t>etc</a:t>
            </a:r>
            <a:r>
              <a:rPr lang="sv-SE" sz="1000" i="1" dirty="0"/>
              <a:t> bör adderas</a:t>
            </a:r>
          </a:p>
        </p:txBody>
      </p:sp>
      <p:sp>
        <p:nvSpPr>
          <p:cNvPr id="9" name="textruta 13">
            <a:extLst>
              <a:ext uri="{FF2B5EF4-FFF2-40B4-BE49-F238E27FC236}">
                <a16:creationId xmlns:a16="http://schemas.microsoft.com/office/drawing/2014/main" id="{DEE92C2F-AA7C-2ABB-AAFA-6E070E9C3A45}"/>
              </a:ext>
            </a:extLst>
          </p:cNvPr>
          <p:cNvSpPr txBox="1"/>
          <p:nvPr/>
        </p:nvSpPr>
        <p:spPr>
          <a:xfrm>
            <a:off x="880319" y="2259747"/>
            <a:ext cx="15908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400" b="1" i="1" dirty="0"/>
              <a:t>Väntyta lyftare &amp; coacher</a:t>
            </a:r>
          </a:p>
        </p:txBody>
      </p:sp>
      <p:sp>
        <p:nvSpPr>
          <p:cNvPr id="10" name="Rektangel 11">
            <a:extLst>
              <a:ext uri="{FF2B5EF4-FFF2-40B4-BE49-F238E27FC236}">
                <a16:creationId xmlns:a16="http://schemas.microsoft.com/office/drawing/2014/main" id="{912FF93E-DA2F-B9DE-3678-0840EFEBE91A}"/>
              </a:ext>
            </a:extLst>
          </p:cNvPr>
          <p:cNvSpPr/>
          <p:nvPr/>
        </p:nvSpPr>
        <p:spPr>
          <a:xfrm>
            <a:off x="1332482" y="4516272"/>
            <a:ext cx="832112" cy="3492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sv-SE" sz="1200" i="1" dirty="0">
                <a:solidFill>
                  <a:schemeClr val="tx1"/>
                </a:solidFill>
              </a:rPr>
              <a:t>Coacher till sekretariat</a:t>
            </a:r>
          </a:p>
        </p:txBody>
      </p:sp>
      <p:pic>
        <p:nvPicPr>
          <p:cNvPr id="13" name="Graphic 12" descr="Line arrow: Slight curve outline">
            <a:extLst>
              <a:ext uri="{FF2B5EF4-FFF2-40B4-BE49-F238E27FC236}">
                <a16:creationId xmlns:a16="http://schemas.microsoft.com/office/drawing/2014/main" id="{5E7665E1-DDAC-1E33-9A39-E360D5731F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4757521">
            <a:off x="1212342" y="3962657"/>
            <a:ext cx="374654" cy="374654"/>
          </a:xfrm>
          <a:prstGeom prst="rect">
            <a:avLst/>
          </a:prstGeom>
        </p:spPr>
      </p:pic>
      <p:pic>
        <p:nvPicPr>
          <p:cNvPr id="15" name="Graphic 14" descr="Line arrow: Slight curve outline">
            <a:extLst>
              <a:ext uri="{FF2B5EF4-FFF2-40B4-BE49-F238E27FC236}">
                <a16:creationId xmlns:a16="http://schemas.microsoft.com/office/drawing/2014/main" id="{FE5017BC-AC04-1232-5494-066F1D19E3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9451412">
            <a:off x="2336427" y="4536547"/>
            <a:ext cx="374654" cy="374654"/>
          </a:xfrm>
          <a:prstGeom prst="rect">
            <a:avLst/>
          </a:prstGeom>
        </p:spPr>
      </p:pic>
      <p:sp>
        <p:nvSpPr>
          <p:cNvPr id="16" name="Rektangel 20">
            <a:extLst>
              <a:ext uri="{FF2B5EF4-FFF2-40B4-BE49-F238E27FC236}">
                <a16:creationId xmlns:a16="http://schemas.microsoft.com/office/drawing/2014/main" id="{848A96C0-B0D9-4D77-D3BE-1A33FC3DB825}"/>
              </a:ext>
            </a:extLst>
          </p:cNvPr>
          <p:cNvSpPr/>
          <p:nvPr/>
        </p:nvSpPr>
        <p:spPr>
          <a:xfrm>
            <a:off x="4232204" y="1488049"/>
            <a:ext cx="1161872" cy="404769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000" dirty="0">
                <a:solidFill>
                  <a:schemeClr val="tx1"/>
                </a:solidFill>
              </a:rPr>
              <a:t>Skärm domarsignaler</a:t>
            </a:r>
          </a:p>
        </p:txBody>
      </p:sp>
      <p:sp>
        <p:nvSpPr>
          <p:cNvPr id="22" name="Rektangel 18">
            <a:extLst>
              <a:ext uri="{FF2B5EF4-FFF2-40B4-BE49-F238E27FC236}">
                <a16:creationId xmlns:a16="http://schemas.microsoft.com/office/drawing/2014/main" id="{03E3694B-CC84-A56C-1811-FD3D444212B3}"/>
              </a:ext>
            </a:extLst>
          </p:cNvPr>
          <p:cNvSpPr/>
          <p:nvPr/>
        </p:nvSpPr>
        <p:spPr>
          <a:xfrm>
            <a:off x="5875549" y="4464549"/>
            <a:ext cx="632316" cy="549088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000" dirty="0"/>
              <a:t>Huvud-domare</a:t>
            </a:r>
          </a:p>
        </p:txBody>
      </p:sp>
      <p:sp>
        <p:nvSpPr>
          <p:cNvPr id="23" name="Rektangel 19">
            <a:extLst>
              <a:ext uri="{FF2B5EF4-FFF2-40B4-BE49-F238E27FC236}">
                <a16:creationId xmlns:a16="http://schemas.microsoft.com/office/drawing/2014/main" id="{4EAADDCE-CAD0-A699-CA8B-938ED1C2341F}"/>
              </a:ext>
            </a:extLst>
          </p:cNvPr>
          <p:cNvSpPr/>
          <p:nvPr/>
        </p:nvSpPr>
        <p:spPr>
          <a:xfrm>
            <a:off x="4417842" y="3800734"/>
            <a:ext cx="632316" cy="34925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000" dirty="0"/>
              <a:t>Sido-domare</a:t>
            </a:r>
          </a:p>
        </p:txBody>
      </p:sp>
      <p:sp>
        <p:nvSpPr>
          <p:cNvPr id="24" name="Rektangel 20">
            <a:extLst>
              <a:ext uri="{FF2B5EF4-FFF2-40B4-BE49-F238E27FC236}">
                <a16:creationId xmlns:a16="http://schemas.microsoft.com/office/drawing/2014/main" id="{8B2BF46F-AF0A-D5B0-C2AC-FC5E3F150539}"/>
              </a:ext>
            </a:extLst>
          </p:cNvPr>
          <p:cNvSpPr/>
          <p:nvPr/>
        </p:nvSpPr>
        <p:spPr>
          <a:xfrm>
            <a:off x="7458002" y="3800734"/>
            <a:ext cx="632316" cy="34925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000" dirty="0"/>
              <a:t>Sido-domare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1F0B534D-2DD5-D215-55C5-CAB4AF5EBC7C}"/>
              </a:ext>
            </a:extLst>
          </p:cNvPr>
          <p:cNvCxnSpPr/>
          <p:nvPr/>
        </p:nvCxnSpPr>
        <p:spPr>
          <a:xfrm>
            <a:off x="1270088" y="5927531"/>
            <a:ext cx="9180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Rektangel 11">
            <a:extLst>
              <a:ext uri="{FF2B5EF4-FFF2-40B4-BE49-F238E27FC236}">
                <a16:creationId xmlns:a16="http://schemas.microsoft.com/office/drawing/2014/main" id="{2A7A7A9A-F3FB-8270-0333-816F086F146F}"/>
              </a:ext>
            </a:extLst>
          </p:cNvPr>
          <p:cNvSpPr/>
          <p:nvPr/>
        </p:nvSpPr>
        <p:spPr>
          <a:xfrm>
            <a:off x="3985702" y="5578281"/>
            <a:ext cx="2816748" cy="3492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sv-SE" sz="1200" i="1" dirty="0">
                <a:solidFill>
                  <a:schemeClr val="tx1"/>
                </a:solidFill>
              </a:rPr>
              <a:t>Avgränsning tävlingsområde / publik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B00F67B5-BA73-3075-D2E4-A18E54631CF8}"/>
              </a:ext>
            </a:extLst>
          </p:cNvPr>
          <p:cNvCxnSpPr>
            <a:cxnSpLocks/>
          </p:cNvCxnSpPr>
          <p:nvPr/>
        </p:nvCxnSpPr>
        <p:spPr>
          <a:xfrm flipH="1">
            <a:off x="10456115" y="3527201"/>
            <a:ext cx="19467" cy="242378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F21E2975-91C4-F792-98FD-A8468D1D2D29}"/>
              </a:ext>
            </a:extLst>
          </p:cNvPr>
          <p:cNvCxnSpPr>
            <a:cxnSpLocks/>
          </p:cNvCxnSpPr>
          <p:nvPr/>
        </p:nvCxnSpPr>
        <p:spPr>
          <a:xfrm flipH="1">
            <a:off x="1251686" y="3503747"/>
            <a:ext cx="19467" cy="242378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Rektangel 11">
            <a:extLst>
              <a:ext uri="{FF2B5EF4-FFF2-40B4-BE49-F238E27FC236}">
                <a16:creationId xmlns:a16="http://schemas.microsoft.com/office/drawing/2014/main" id="{77BA0639-909F-3B45-9910-2FA3DB746BCB}"/>
              </a:ext>
            </a:extLst>
          </p:cNvPr>
          <p:cNvSpPr/>
          <p:nvPr/>
        </p:nvSpPr>
        <p:spPr>
          <a:xfrm rot="955203">
            <a:off x="3285755" y="1709341"/>
            <a:ext cx="832112" cy="3492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sv-SE" sz="1200" i="1" dirty="0">
                <a:solidFill>
                  <a:schemeClr val="tx1"/>
                </a:solidFill>
              </a:rPr>
              <a:t>In/utgång lyftare</a:t>
            </a:r>
          </a:p>
        </p:txBody>
      </p:sp>
      <p:pic>
        <p:nvPicPr>
          <p:cNvPr id="30" name="Graphic 29" descr="Line arrow: Slight curve outline">
            <a:extLst>
              <a:ext uri="{FF2B5EF4-FFF2-40B4-BE49-F238E27FC236}">
                <a16:creationId xmlns:a16="http://schemas.microsoft.com/office/drawing/2014/main" id="{CB7BEC79-5052-E4E7-CDBB-9B76F5CDFE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2796007" flipH="1">
            <a:off x="3806092" y="1981258"/>
            <a:ext cx="399856" cy="499673"/>
          </a:xfrm>
          <a:prstGeom prst="rect">
            <a:avLst/>
          </a:prstGeom>
        </p:spPr>
      </p:pic>
      <p:pic>
        <p:nvPicPr>
          <p:cNvPr id="31" name="Graphic 30" descr="Line arrow: Slight curve outline">
            <a:extLst>
              <a:ext uri="{FF2B5EF4-FFF2-40B4-BE49-F238E27FC236}">
                <a16:creationId xmlns:a16="http://schemas.microsoft.com/office/drawing/2014/main" id="{AE852874-F929-DEA9-7BDF-7E9B39DBCD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2796007">
            <a:off x="3961569" y="1867737"/>
            <a:ext cx="496669" cy="499673"/>
          </a:xfrm>
          <a:prstGeom prst="rect">
            <a:avLst/>
          </a:prstGeom>
        </p:spPr>
      </p:pic>
      <p:sp>
        <p:nvSpPr>
          <p:cNvPr id="32" name="Rektangel 20">
            <a:extLst>
              <a:ext uri="{FF2B5EF4-FFF2-40B4-BE49-F238E27FC236}">
                <a16:creationId xmlns:a16="http://schemas.microsoft.com/office/drawing/2014/main" id="{C956434B-BB4D-C7A5-C6AD-88D15048DD80}"/>
              </a:ext>
            </a:extLst>
          </p:cNvPr>
          <p:cNvSpPr/>
          <p:nvPr/>
        </p:nvSpPr>
        <p:spPr>
          <a:xfrm>
            <a:off x="4504418" y="2094926"/>
            <a:ext cx="974514" cy="783072"/>
          </a:xfrm>
          <a:prstGeom prst="rect">
            <a:avLst/>
          </a:prstGeom>
          <a:noFill/>
          <a:ln w="6350"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000" dirty="0">
                <a:solidFill>
                  <a:schemeClr val="tx1"/>
                </a:solidFill>
              </a:rPr>
              <a:t>Coachområde</a:t>
            </a:r>
          </a:p>
        </p:txBody>
      </p:sp>
      <p:sp>
        <p:nvSpPr>
          <p:cNvPr id="33" name="Rektangel 11">
            <a:extLst>
              <a:ext uri="{FF2B5EF4-FFF2-40B4-BE49-F238E27FC236}">
                <a16:creationId xmlns:a16="http://schemas.microsoft.com/office/drawing/2014/main" id="{9E301CA4-CE12-E1E1-BD63-CAABC833DAE3}"/>
              </a:ext>
            </a:extLst>
          </p:cNvPr>
          <p:cNvSpPr/>
          <p:nvPr/>
        </p:nvSpPr>
        <p:spPr>
          <a:xfrm>
            <a:off x="7037780" y="2909344"/>
            <a:ext cx="685502" cy="3492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sv-SE" sz="1200" i="1" dirty="0">
                <a:solidFill>
                  <a:schemeClr val="tx1"/>
                </a:solidFill>
              </a:rPr>
              <a:t>Vikter</a:t>
            </a:r>
          </a:p>
        </p:txBody>
      </p:sp>
      <p:sp>
        <p:nvSpPr>
          <p:cNvPr id="34" name="Rektangel 11">
            <a:extLst>
              <a:ext uri="{FF2B5EF4-FFF2-40B4-BE49-F238E27FC236}">
                <a16:creationId xmlns:a16="http://schemas.microsoft.com/office/drawing/2014/main" id="{23145055-DE3A-322F-1316-ED6F32E7A4E7}"/>
              </a:ext>
            </a:extLst>
          </p:cNvPr>
          <p:cNvSpPr/>
          <p:nvPr/>
        </p:nvSpPr>
        <p:spPr>
          <a:xfrm>
            <a:off x="5071597" y="2909344"/>
            <a:ext cx="516290" cy="3492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sv-SE" sz="1200" i="1" dirty="0">
                <a:solidFill>
                  <a:schemeClr val="tx1"/>
                </a:solidFill>
              </a:rPr>
              <a:t>Vikter</a:t>
            </a:r>
          </a:p>
        </p:txBody>
      </p:sp>
      <p:sp>
        <p:nvSpPr>
          <p:cNvPr id="35" name="Rektangel 20">
            <a:extLst>
              <a:ext uri="{FF2B5EF4-FFF2-40B4-BE49-F238E27FC236}">
                <a16:creationId xmlns:a16="http://schemas.microsoft.com/office/drawing/2014/main" id="{B209CD19-E0AD-4ECF-B776-6180773191CD}"/>
              </a:ext>
            </a:extLst>
          </p:cNvPr>
          <p:cNvSpPr/>
          <p:nvPr/>
        </p:nvSpPr>
        <p:spPr>
          <a:xfrm rot="1951587">
            <a:off x="4983981" y="3712264"/>
            <a:ext cx="927995" cy="184664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000" dirty="0">
                <a:solidFill>
                  <a:schemeClr val="tx1"/>
                </a:solidFill>
              </a:rPr>
              <a:t>Klovarskärm</a:t>
            </a:r>
          </a:p>
        </p:txBody>
      </p:sp>
      <p:sp>
        <p:nvSpPr>
          <p:cNvPr id="36" name="textruta 13">
            <a:extLst>
              <a:ext uri="{FF2B5EF4-FFF2-40B4-BE49-F238E27FC236}">
                <a16:creationId xmlns:a16="http://schemas.microsoft.com/office/drawing/2014/main" id="{87DCA190-C6A9-5D9C-0E12-E6FFFBB3D97B}"/>
              </a:ext>
            </a:extLst>
          </p:cNvPr>
          <p:cNvSpPr txBox="1"/>
          <p:nvPr/>
        </p:nvSpPr>
        <p:spPr>
          <a:xfrm rot="18269501">
            <a:off x="2002509" y="2954771"/>
            <a:ext cx="1412566" cy="246221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sv-SE" sz="1000" i="1" dirty="0"/>
              <a:t>Skärm coacher/lyftare</a:t>
            </a:r>
          </a:p>
        </p:txBody>
      </p:sp>
      <p:sp>
        <p:nvSpPr>
          <p:cNvPr id="37" name="Rektangel 11">
            <a:extLst>
              <a:ext uri="{FF2B5EF4-FFF2-40B4-BE49-F238E27FC236}">
                <a16:creationId xmlns:a16="http://schemas.microsoft.com/office/drawing/2014/main" id="{7493717F-FDD0-1710-5EAC-0F6F4B203C5B}"/>
              </a:ext>
            </a:extLst>
          </p:cNvPr>
          <p:cNvSpPr/>
          <p:nvPr/>
        </p:nvSpPr>
        <p:spPr>
          <a:xfrm>
            <a:off x="7581474" y="2560094"/>
            <a:ext cx="832112" cy="3492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sv-SE" sz="1100" i="1" dirty="0">
                <a:solidFill>
                  <a:schemeClr val="tx1"/>
                </a:solidFill>
              </a:rPr>
              <a:t>Kamera streaming</a:t>
            </a:r>
          </a:p>
        </p:txBody>
      </p:sp>
      <p:sp>
        <p:nvSpPr>
          <p:cNvPr id="38" name="Rektangel 11">
            <a:extLst>
              <a:ext uri="{FF2B5EF4-FFF2-40B4-BE49-F238E27FC236}">
                <a16:creationId xmlns:a16="http://schemas.microsoft.com/office/drawing/2014/main" id="{DB2B12C0-DB70-A22F-95DF-CF233ED14897}"/>
              </a:ext>
            </a:extLst>
          </p:cNvPr>
          <p:cNvSpPr/>
          <p:nvPr/>
        </p:nvSpPr>
        <p:spPr>
          <a:xfrm>
            <a:off x="5089470" y="4913435"/>
            <a:ext cx="832112" cy="3492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sv-SE" sz="1200" i="1" dirty="0">
                <a:solidFill>
                  <a:schemeClr val="tx1"/>
                </a:solidFill>
              </a:rPr>
              <a:t>Kamera streaming</a:t>
            </a:r>
          </a:p>
        </p:txBody>
      </p:sp>
      <p:sp>
        <p:nvSpPr>
          <p:cNvPr id="39" name="Rektangel 11">
            <a:extLst>
              <a:ext uri="{FF2B5EF4-FFF2-40B4-BE49-F238E27FC236}">
                <a16:creationId xmlns:a16="http://schemas.microsoft.com/office/drawing/2014/main" id="{391AC43F-4FBE-CC8A-6FA7-38470C85A3A2}"/>
              </a:ext>
            </a:extLst>
          </p:cNvPr>
          <p:cNvSpPr/>
          <p:nvPr/>
        </p:nvSpPr>
        <p:spPr>
          <a:xfrm>
            <a:off x="4467639" y="1942948"/>
            <a:ext cx="832112" cy="3492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sv-SE" sz="1200" i="1" dirty="0">
                <a:solidFill>
                  <a:schemeClr val="tx1"/>
                </a:solidFill>
              </a:rPr>
              <a:t>Kamera streaming</a:t>
            </a:r>
          </a:p>
        </p:txBody>
      </p:sp>
      <p:sp>
        <p:nvSpPr>
          <p:cNvPr id="40" name="Rektangel 20">
            <a:extLst>
              <a:ext uri="{FF2B5EF4-FFF2-40B4-BE49-F238E27FC236}">
                <a16:creationId xmlns:a16="http://schemas.microsoft.com/office/drawing/2014/main" id="{B4107FF4-6A50-AFF5-BF11-66C7D8144F4A}"/>
              </a:ext>
            </a:extLst>
          </p:cNvPr>
          <p:cNvSpPr/>
          <p:nvPr/>
        </p:nvSpPr>
        <p:spPr>
          <a:xfrm rot="5400000">
            <a:off x="9572305" y="4081396"/>
            <a:ext cx="1327792" cy="3240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000" dirty="0"/>
              <a:t>Prisbord</a:t>
            </a:r>
          </a:p>
        </p:txBody>
      </p:sp>
      <p:pic>
        <p:nvPicPr>
          <p:cNvPr id="3" name="Image 1">
            <a:extLst>
              <a:ext uri="{FF2B5EF4-FFF2-40B4-BE49-F238E27FC236}">
                <a16:creationId xmlns:a16="http://schemas.microsoft.com/office/drawing/2014/main" id="{2B75972D-1370-2896-3465-85D4A00F1C61}"/>
              </a:ext>
            </a:extLst>
          </p:cNvPr>
          <p:cNvPicPr>
            <a:picLocks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0475582" y="189022"/>
            <a:ext cx="1511300" cy="781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4051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2509ED1AD3F024CAE9076A01CFB0E9B" ma:contentTypeVersion="11" ma:contentTypeDescription="Skapa ett nytt dokument." ma:contentTypeScope="" ma:versionID="8ed094673488164b51ebb384f443ef54">
  <xsd:schema xmlns:xsd="http://www.w3.org/2001/XMLSchema" xmlns:xs="http://www.w3.org/2001/XMLSchema" xmlns:p="http://schemas.microsoft.com/office/2006/metadata/properties" xmlns:ns2="d45f0baf-b4b8-438e-a032-d1f1695b2cbf" xmlns:ns3="fa48c067-20c7-4ad6-b635-36e8be7c61e5" targetNamespace="http://schemas.microsoft.com/office/2006/metadata/properties" ma:root="true" ma:fieldsID="7211d2ec81f64af38d7a67f45cf12abe" ns2:_="" ns3:_="">
    <xsd:import namespace="d45f0baf-b4b8-438e-a032-d1f1695b2cbf"/>
    <xsd:import namespace="fa48c067-20c7-4ad6-b635-36e8be7c61e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45f0baf-b4b8-438e-a032-d1f1695b2cb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Bildmarkeringar" ma:readOnly="false" ma:fieldId="{5cf76f15-5ced-4ddc-b409-7134ff3c332f}" ma:taxonomyMulti="true" ma:sspId="569f3a60-3ad3-4329-af7f-6cf4f85e1ab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a48c067-20c7-4ad6-b635-36e8be7c61e5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75fed932-bf0d-4fc4-b035-4c19113c4195}" ma:internalName="TaxCatchAll" ma:showField="CatchAllData" ma:web="fa48c067-20c7-4ad6-b635-36e8be7c61e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45f0baf-b4b8-438e-a032-d1f1695b2cbf">
      <Terms xmlns="http://schemas.microsoft.com/office/infopath/2007/PartnerControls"/>
    </lcf76f155ced4ddcb4097134ff3c332f>
    <TaxCatchAll xmlns="fa48c067-20c7-4ad6-b635-36e8be7c61e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FDFB876-0306-4DC3-88AF-EA764B47D65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45f0baf-b4b8-438e-a032-d1f1695b2cbf"/>
    <ds:schemaRef ds:uri="fa48c067-20c7-4ad6-b635-36e8be7c61e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8B6083E-98DD-4F01-AF21-483619599D7B}">
  <ds:schemaRefs>
    <ds:schemaRef ds:uri="http://schemas.microsoft.com/office/2006/metadata/properties"/>
    <ds:schemaRef ds:uri="http://schemas.microsoft.com/office/infopath/2007/PartnerControls"/>
    <ds:schemaRef ds:uri="d45f0baf-b4b8-438e-a032-d1f1695b2cbf"/>
    <ds:schemaRef ds:uri="fa48c067-20c7-4ad6-b635-36e8be7c61e5"/>
  </ds:schemaRefs>
</ds:datastoreItem>
</file>

<file path=customXml/itemProps3.xml><?xml version="1.0" encoding="utf-8"?>
<ds:datastoreItem xmlns:ds="http://schemas.openxmlformats.org/officeDocument/2006/customXml" ds:itemID="{24D33C6F-E68C-4D4B-8746-0EF73854A4E7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64522a4d-f12f-4888-8028-d80fdde3b7d9}" enabled="1" method="Privileged" siteId="{9a8ff9e3-0e35-4620-a724-e9834dc50b51}" removed="0"/>
  <clbl:label id="{eb5b2d6e-028e-454d-b878-0c055adbeb2a}" enabled="0" method="" siteId="{eb5b2d6e-028e-454d-b878-0c055adbeb2a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1175</TotalTime>
  <Words>234</Words>
  <Application>Microsoft Office PowerPoint</Application>
  <PresentationFormat>Bredbild</PresentationFormat>
  <Paragraphs>110</Paragraphs>
  <Slides>4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Office-tema</vt:lpstr>
      <vt:lpstr>PowerPoint-presentation</vt:lpstr>
      <vt:lpstr>PowerPoint-presentation</vt:lpstr>
      <vt:lpstr>PowerPoint-presentation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Magnus Wikström</dc:creator>
  <cp:lastModifiedBy>Kansli Styrkelyft</cp:lastModifiedBy>
  <cp:revision>8</cp:revision>
  <dcterms:created xsi:type="dcterms:W3CDTF">2025-04-08T11:14:20Z</dcterms:created>
  <dcterms:modified xsi:type="dcterms:W3CDTF">2026-03-20T11:06:10Z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0x010100C2509ED1AD3F024CAE9076A01CFB0E9B</vt:lpwstr>
  </property>
</Properties>
</file>